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7"/>
  </p:notesMasterIdLst>
  <p:handoutMasterIdLst>
    <p:handoutMasterId r:id="rId18"/>
  </p:handoutMasterIdLst>
  <p:sldIdLst>
    <p:sldId id="256" r:id="rId5"/>
    <p:sldId id="266" r:id="rId6"/>
    <p:sldId id="267" r:id="rId7"/>
    <p:sldId id="277" r:id="rId8"/>
    <p:sldId id="263" r:id="rId9"/>
    <p:sldId id="268" r:id="rId10"/>
    <p:sldId id="269" r:id="rId11"/>
    <p:sldId id="272" r:id="rId12"/>
    <p:sldId id="273" r:id="rId13"/>
    <p:sldId id="274" r:id="rId14"/>
    <p:sldId id="275" r:id="rId15"/>
    <p:sldId id="27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598" autoAdjust="0"/>
  </p:normalViewPr>
  <p:slideViewPr>
    <p:cSldViewPr snapToGrid="0">
      <p:cViewPr varScale="1">
        <p:scale>
          <a:sx n="114" d="100"/>
          <a:sy n="114" d="100"/>
        </p:scale>
        <p:origin x="414" y="10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2" d="100"/>
          <a:sy n="62" d="100"/>
        </p:scale>
        <p:origin x="3154"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3852929110930583E-2"/>
          <c:y val="0.15827443467281854"/>
          <c:w val="0.94546628937007871"/>
          <c:h val="0.75395470629865535"/>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9AFD-4A2E-BFA5-E631436F7257}"/>
            </c:ext>
          </c:extLst>
        </c:ser>
        <c:ser>
          <c:idx val="1"/>
          <c:order val="1"/>
          <c:tx>
            <c:strRef>
              <c:f>Sheet1!$C$1</c:f>
              <c:strCache>
                <c:ptCount val="1"/>
                <c:pt idx="0">
                  <c:v>Series 2</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9AFD-4A2E-BFA5-E631436F7257}"/>
            </c:ext>
          </c:extLst>
        </c:ser>
        <c:ser>
          <c:idx val="2"/>
          <c:order val="2"/>
          <c:tx>
            <c:strRef>
              <c:f>Sheet1!$D$1</c:f>
              <c:strCache>
                <c:ptCount val="1"/>
                <c:pt idx="0">
                  <c:v>Series 3</c:v>
                </c:pt>
              </c:strCache>
            </c:strRef>
          </c:tx>
          <c:spPr>
            <a:solidFill>
              <a:schemeClr val="accent5"/>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9AFD-4A2E-BFA5-E631436F7257}"/>
            </c:ext>
          </c:extLst>
        </c:ser>
        <c:dLbls>
          <c:showLegendKey val="0"/>
          <c:showVal val="0"/>
          <c:showCatName val="0"/>
          <c:showSerName val="0"/>
          <c:showPercent val="0"/>
          <c:showBubbleSize val="0"/>
        </c:dLbls>
        <c:gapWidth val="199"/>
        <c:axId val="40942159"/>
        <c:axId val="40955887"/>
      </c:barChart>
      <c:catAx>
        <c:axId val="409421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cap="none" spc="0" normalizeH="0" baseline="0">
                <a:solidFill>
                  <a:schemeClr val="tx1">
                    <a:lumMod val="65000"/>
                    <a:lumOff val="35000"/>
                  </a:schemeClr>
                </a:solidFill>
                <a:latin typeface="+mn-lt"/>
                <a:ea typeface="+mn-ea"/>
                <a:cs typeface="+mn-cs"/>
              </a:defRPr>
            </a:pPr>
            <a:endParaRPr lang="en-US"/>
          </a:p>
        </c:txPr>
        <c:crossAx val="40955887"/>
        <c:crosses val="autoZero"/>
        <c:auto val="1"/>
        <c:lblAlgn val="ctr"/>
        <c:lblOffset val="100"/>
        <c:noMultiLvlLbl val="0"/>
      </c:catAx>
      <c:valAx>
        <c:axId val="40955887"/>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0942159"/>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colorful2" csCatId="colorful" phldr="1"/>
      <dgm:spPr/>
      <dgm:t>
        <a:bodyPr/>
        <a:lstStyle/>
        <a:p>
          <a:endParaRPr lang="en-US"/>
        </a:p>
      </dgm:t>
    </dgm:pt>
    <dgm:pt modelId="{CEA68BC1-0214-475A-AAEB-F2C106BEDF3D}">
      <dgm:prSet custT="1"/>
      <dgm:spPr/>
      <dgm:t>
        <a:bodyPr/>
        <a:lstStyle/>
        <a:p>
          <a:r>
            <a:rPr lang="en-US" sz="2000" b="1" dirty="0">
              <a:latin typeface="+mj-lt"/>
              <a:ea typeface="Calibri" charset="0"/>
              <a:cs typeface="Calibri" charset="0"/>
            </a:rPr>
            <a:t>Title</a:t>
          </a:r>
          <a:endParaRPr lang="en-US" sz="2100" b="1" dirty="0">
            <a:latin typeface="+mj-lt"/>
          </a:endParaRPr>
        </a:p>
      </dgm:t>
    </dgm:pt>
    <dgm:pt modelId="{D39F5498-D166-4D4F-959E-220D13F281F2}" type="parTrans" cxnId="{4A7F6715-186E-49A7-B901-131CC9610C6D}">
      <dgm:prSet/>
      <dgm:spPr/>
      <dgm:t>
        <a:bodyPr/>
        <a:lstStyle/>
        <a:p>
          <a:endParaRPr lang="en-US"/>
        </a:p>
      </dgm:t>
    </dgm:pt>
    <dgm:pt modelId="{D52D63DB-7300-43C9-9B4D-DCAB119753ED}" type="sibTrans" cxnId="{4A7F6715-186E-49A7-B901-131CC9610C6D}">
      <dgm:prSet/>
      <dgm:spPr/>
      <dgm:t>
        <a:bodyPr/>
        <a:lstStyle/>
        <a:p>
          <a:endParaRPr lang="en-US"/>
        </a:p>
      </dgm:t>
    </dgm:pt>
    <dgm:pt modelId="{6E78410F-604C-43A6-A991-1F6A0685C76E}">
      <dgm:prSet custT="1"/>
      <dgm:spPr/>
      <dgm:t>
        <a:bodyPr lIns="182880" tIns="182880" rIns="182880" bIns="182880"/>
        <a:lstStyle/>
        <a:p>
          <a:pPr marL="0">
            <a:lnSpc>
              <a:spcPct val="100000"/>
            </a:lnSpc>
            <a:buNone/>
          </a:pPr>
          <a:r>
            <a:rPr lang="en-US" sz="1800" b="0" i="0" dirty="0"/>
            <a:t>To start a presentation, go to the Slide Show tab, and select From Beginning.</a:t>
          </a:r>
          <a:endParaRPr lang="en-US" sz="1800" dirty="0">
            <a:latin typeface="Calibri" charset="0"/>
            <a:ea typeface="Calibri" charset="0"/>
            <a:cs typeface="Calibri" charset="0"/>
          </a:endParaRPr>
        </a:p>
      </dgm:t>
    </dgm:pt>
    <dgm:pt modelId="{B87758DC-95B9-415D-8FA2-3A592F03EEB6}" type="parTrans" cxnId="{E6E94786-140A-4645-ACBD-B11A56308E02}">
      <dgm:prSet/>
      <dgm:spPr/>
      <dgm:t>
        <a:bodyPr/>
        <a:lstStyle/>
        <a:p>
          <a:endParaRPr lang="en-US"/>
        </a:p>
      </dgm:t>
    </dgm:pt>
    <dgm:pt modelId="{81ADE71D-3BBC-45B9-8FE7-89C53F21FB8E}" type="sibTrans" cxnId="{E6E94786-140A-4645-ACBD-B11A56308E02}">
      <dgm:prSet/>
      <dgm:spPr/>
      <dgm:t>
        <a:bodyPr/>
        <a:lstStyle/>
        <a:p>
          <a:endParaRPr lang="en-US"/>
        </a:p>
      </dgm:t>
    </dgm:pt>
    <dgm:pt modelId="{57B30C7E-2C98-474C-972A-4A9F013596F6}">
      <dgm:prSet custT="1"/>
      <dgm:spPr/>
      <dgm:t>
        <a:bodyPr/>
        <a:lstStyle/>
        <a:p>
          <a:r>
            <a:rPr lang="en-US" sz="2000" b="1" dirty="0">
              <a:latin typeface="+mj-lt"/>
              <a:ea typeface="Calibri" charset="0"/>
              <a:cs typeface="Calibri" charset="0"/>
            </a:rPr>
            <a:t>Title</a:t>
          </a:r>
        </a:p>
      </dgm:t>
    </dgm:pt>
    <dgm:pt modelId="{3C56CB1B-7905-41E8-90E6-A55A14BA7821}" type="parTrans" cxnId="{13126A2F-129D-4762-93CF-9798949EB589}">
      <dgm:prSet/>
      <dgm:spPr/>
      <dgm:t>
        <a:bodyPr/>
        <a:lstStyle/>
        <a:p>
          <a:endParaRPr lang="en-US"/>
        </a:p>
      </dgm:t>
    </dgm:pt>
    <dgm:pt modelId="{7F14057D-1A20-4F64-A110-C77AC5F00602}" type="sibTrans" cxnId="{13126A2F-129D-4762-93CF-9798949EB589}">
      <dgm:prSet/>
      <dgm:spPr/>
      <dgm:t>
        <a:bodyPr/>
        <a:lstStyle/>
        <a:p>
          <a:endParaRPr lang="en-US"/>
        </a:p>
      </dgm:t>
    </dgm:pt>
    <dgm:pt modelId="{B45FF3C1-5A75-4E4C-B2B6-84B0FAC421C2}">
      <dgm:prSet custT="1"/>
      <dgm:spPr/>
      <dgm:t>
        <a:bodyPr lIns="182880" tIns="182880" rIns="182880" bIns="182880"/>
        <a:lstStyle/>
        <a:p>
          <a:pPr marL="0">
            <a:lnSpc>
              <a:spcPct val="100000"/>
            </a:lnSpc>
            <a:buNone/>
          </a:pPr>
          <a:r>
            <a:rPr lang="en-US" sz="1800" b="0" i="0" dirty="0"/>
            <a:t>To display Presenter view, in Slide Show view, on the control bar at the bottom left select the three dots, and then Show Presenter View. </a:t>
          </a:r>
          <a:endParaRPr lang="en-US" sz="1800" dirty="0">
            <a:latin typeface="Calibri" charset="0"/>
            <a:ea typeface="Calibri" charset="0"/>
            <a:cs typeface="Calibri" charset="0"/>
          </a:endParaRPr>
        </a:p>
      </dgm:t>
    </dgm:pt>
    <dgm:pt modelId="{34A81C80-FF70-48EA-B442-BDB1EF403754}" type="parTrans" cxnId="{D6AF6FC0-4B56-4246-AC09-69D41F1CFC6B}">
      <dgm:prSet/>
      <dgm:spPr/>
      <dgm:t>
        <a:bodyPr/>
        <a:lstStyle/>
        <a:p>
          <a:endParaRPr lang="en-US"/>
        </a:p>
      </dgm:t>
    </dgm:pt>
    <dgm:pt modelId="{5B9815BA-8A8F-4251-B182-AD39A4FE26DD}" type="sibTrans" cxnId="{D6AF6FC0-4B56-4246-AC09-69D41F1CFC6B}">
      <dgm:prSet/>
      <dgm:spPr/>
      <dgm:t>
        <a:bodyPr/>
        <a:lstStyle/>
        <a:p>
          <a:endParaRPr lang="en-US"/>
        </a:p>
      </dgm:t>
    </dgm:pt>
    <dgm:pt modelId="{0A954AA6-C6B0-4271-8792-CCCE30CE7D69}">
      <dgm:prSet custT="1"/>
      <dgm:spPr/>
      <dgm:t>
        <a:bodyPr/>
        <a:lstStyle/>
        <a:p>
          <a:r>
            <a:rPr lang="en-US" sz="2000" b="1" dirty="0">
              <a:latin typeface="+mj-lt"/>
              <a:ea typeface="Calibri" charset="0"/>
              <a:cs typeface="Calibri" charset="0"/>
            </a:rPr>
            <a:t>Title</a:t>
          </a:r>
          <a:endParaRPr lang="en-US" sz="2100" b="1" dirty="0">
            <a:latin typeface="+mj-lt"/>
            <a:ea typeface="Calibri" charset="0"/>
            <a:cs typeface="Calibri" charset="0"/>
          </a:endParaRPr>
        </a:p>
      </dgm:t>
    </dgm:pt>
    <dgm:pt modelId="{81CA91A9-12C9-4000-A833-6528B617CCA1}" type="parTrans" cxnId="{61DE8435-87FC-4ED8-A1D9-A0E36224C192}">
      <dgm:prSet/>
      <dgm:spPr/>
      <dgm:t>
        <a:bodyPr/>
        <a:lstStyle/>
        <a:p>
          <a:endParaRPr lang="en-US"/>
        </a:p>
      </dgm:t>
    </dgm:pt>
    <dgm:pt modelId="{7635DF39-FFCE-4F67-A43A-C3F7B847830D}" type="sibTrans" cxnId="{61DE8435-87FC-4ED8-A1D9-A0E36224C192}">
      <dgm:prSet/>
      <dgm:spPr/>
      <dgm:t>
        <a:bodyPr/>
        <a:lstStyle/>
        <a:p>
          <a:endParaRPr lang="en-US"/>
        </a:p>
      </dgm:t>
    </dgm:pt>
    <dgm:pt modelId="{838BD54C-88AD-40D7-AF5F-AB65EB0898A5}">
      <dgm:prSet custT="1"/>
      <dgm:spPr/>
      <dgm:t>
        <a:bodyPr lIns="182880" tIns="182880" rIns="182880" bIns="182880"/>
        <a:lstStyle/>
        <a:p>
          <a:pPr marL="0">
            <a:lnSpc>
              <a:spcPct val="100000"/>
            </a:lnSpc>
            <a:buNone/>
          </a:pPr>
          <a:r>
            <a:rPr lang="en-US" sz="1800" b="0" i="0" dirty="0"/>
            <a:t>During your presentation, the speaker notes are visible on your monitor, but aren't visible to the audience. </a:t>
          </a:r>
          <a:endParaRPr lang="en-US" sz="1800" dirty="0">
            <a:latin typeface="Calibri" charset="0"/>
            <a:ea typeface="Calibri" charset="0"/>
            <a:cs typeface="Calibri" charset="0"/>
          </a:endParaRPr>
        </a:p>
      </dgm:t>
    </dgm:pt>
    <dgm:pt modelId="{FD106F30-FED7-4A4D-9063-A51FC1861B8D}" type="parTrans" cxnId="{122438FB-0EB1-4DC7-B97A-C5EDE3236321}">
      <dgm:prSet/>
      <dgm:spPr/>
      <dgm:t>
        <a:bodyPr/>
        <a:lstStyle/>
        <a:p>
          <a:endParaRPr lang="en-US"/>
        </a:p>
      </dgm:t>
    </dgm:pt>
    <dgm:pt modelId="{C5AC6457-3C00-4583-9061-8DA5017D63FF}" type="sibTrans" cxnId="{122438FB-0EB1-4DC7-B97A-C5EDE3236321}">
      <dgm:prSet/>
      <dgm:spPr/>
      <dgm:t>
        <a:bodyPr/>
        <a:lstStyle/>
        <a:p>
          <a:endParaRPr lang="en-US"/>
        </a:p>
      </dgm:t>
    </dgm:pt>
    <dgm:pt modelId="{1E1BD5C7-7E98-4E9C-980A-6231C710F86D}">
      <dgm:prSet custT="1"/>
      <dgm:spPr/>
      <dgm:t>
        <a:bodyPr/>
        <a:lstStyle/>
        <a:p>
          <a:r>
            <a:rPr lang="en-US" sz="2000" b="1" dirty="0">
              <a:latin typeface="+mj-lt"/>
              <a:ea typeface="Calibri" charset="0"/>
              <a:cs typeface="Calibri" charset="0"/>
            </a:rPr>
            <a:t>Title</a:t>
          </a:r>
        </a:p>
      </dgm:t>
    </dgm:pt>
    <dgm:pt modelId="{63D0BD99-D324-4743-A063-0F16264E6A03}" type="parTrans" cxnId="{F291143C-5080-4FD6-BEEA-B126FBAFEC70}">
      <dgm:prSet/>
      <dgm:spPr/>
      <dgm:t>
        <a:bodyPr/>
        <a:lstStyle/>
        <a:p>
          <a:endParaRPr lang="en-US"/>
        </a:p>
      </dgm:t>
    </dgm:pt>
    <dgm:pt modelId="{BDC49242-DD3A-494A-A4AF-E750AD6D3DAB}" type="sibTrans" cxnId="{F291143C-5080-4FD6-BEEA-B126FBAFEC70}">
      <dgm:prSet/>
      <dgm:spPr/>
      <dgm:t>
        <a:bodyPr/>
        <a:lstStyle/>
        <a:p>
          <a:endParaRPr lang="en-US"/>
        </a:p>
      </dgm:t>
    </dgm:pt>
    <dgm:pt modelId="{A0B60079-4AAF-49AC-8F08-8A2DFAEE29DB}">
      <dgm:prSet custT="1"/>
      <dgm:spPr/>
      <dgm:t>
        <a:bodyPr lIns="182880" tIns="182880" rIns="182880" bIns="182880"/>
        <a:lstStyle/>
        <a:p>
          <a:pPr marL="0">
            <a:lnSpc>
              <a:spcPct val="100000"/>
            </a:lnSpc>
            <a:buNone/>
          </a:pPr>
          <a:r>
            <a:rPr lang="en-US" sz="1800" b="0" i="0" dirty="0"/>
            <a:t>The Notes pane is a box that appears below each slide. Tap it to add notes. </a:t>
          </a:r>
          <a:endParaRPr lang="en-US" sz="1800" dirty="0">
            <a:latin typeface="Calibri" charset="0"/>
            <a:ea typeface="Calibri" charset="0"/>
            <a:cs typeface="Calibri" charset="0"/>
          </a:endParaRPr>
        </a:p>
      </dgm:t>
    </dgm:pt>
    <dgm:pt modelId="{94E190C2-DE76-4E92-9B8B-12C8AC85398D}" type="parTrans" cxnId="{DA65D739-98AB-49B5-B28F-78D06B43157F}">
      <dgm:prSet/>
      <dgm:spPr/>
      <dgm:t>
        <a:bodyPr/>
        <a:lstStyle/>
        <a:p>
          <a:endParaRPr lang="en-US"/>
        </a:p>
      </dgm:t>
    </dgm:pt>
    <dgm:pt modelId="{B3783AFC-A7BD-4A0E-8A53-49FBB33EB50F}" type="sibTrans" cxnId="{DA65D739-98AB-49B5-B28F-78D06B43157F}">
      <dgm:prSet/>
      <dgm:spPr/>
      <dgm:t>
        <a:bodyPr/>
        <a:lstStyle/>
        <a:p>
          <a:endParaRPr lang="en-US"/>
        </a:p>
      </dgm:t>
    </dgm:pt>
    <dgm:pt modelId="{13416990-6629-4AE4-B0B2-7DE8418884DB}">
      <dgm:prSet custT="1"/>
      <dgm:spPr/>
      <dgm:t>
        <a:bodyPr/>
        <a:lstStyle/>
        <a:p>
          <a:r>
            <a:rPr lang="en-US" sz="1800" b="1" dirty="0">
              <a:latin typeface="+mj-lt"/>
              <a:ea typeface="Calibri" charset="0"/>
              <a:cs typeface="Calibri" charset="0"/>
            </a:rPr>
            <a:t>Title</a:t>
          </a:r>
        </a:p>
      </dgm:t>
    </dgm:pt>
    <dgm:pt modelId="{180D8207-97DB-48B4-AFB6-E1571502D51D}" type="parTrans" cxnId="{88C7DEFE-ACEF-4A9F-B154-781CBBFCBE18}">
      <dgm:prSet/>
      <dgm:spPr/>
      <dgm:t>
        <a:bodyPr/>
        <a:lstStyle/>
        <a:p>
          <a:endParaRPr lang="en-US"/>
        </a:p>
      </dgm:t>
    </dgm:pt>
    <dgm:pt modelId="{355D6E8A-518E-4B49-955A-8C7CE0CBDA24}" type="sibTrans" cxnId="{88C7DEFE-ACEF-4A9F-B154-781CBBFCBE18}">
      <dgm:prSet/>
      <dgm:spPr/>
      <dgm:t>
        <a:bodyPr/>
        <a:lstStyle/>
        <a:p>
          <a:endParaRPr lang="en-US"/>
        </a:p>
      </dgm:t>
    </dgm:pt>
    <dgm:pt modelId="{8FE81FEC-2664-411F-AEB3-065F29F52751}">
      <dgm:prSet custT="1"/>
      <dgm:spPr/>
      <dgm:t>
        <a:bodyPr lIns="182880" tIns="182880" rIns="182880" bIns="182880"/>
        <a:lstStyle/>
        <a:p>
          <a:pPr marL="0">
            <a:lnSpc>
              <a:spcPct val="100000"/>
            </a:lnSpc>
            <a:buNone/>
          </a:pPr>
          <a:r>
            <a:rPr lang="en-US" sz="1800" b="0" i="0" dirty="0"/>
            <a:t>If you don’t see the Notes pane or it is completely minimized, click Notes on the task bar across the bottom of the PowerPoint window. </a:t>
          </a:r>
          <a:endParaRPr lang="en-US" sz="1800" dirty="0">
            <a:latin typeface="Calibri" charset="0"/>
            <a:ea typeface="Calibri" charset="0"/>
            <a:cs typeface="Calibri" charset="0"/>
          </a:endParaRPr>
        </a:p>
      </dgm:t>
    </dgm:pt>
    <dgm:pt modelId="{BCBC007E-0269-421B-9C41-DE26D5C3A822}" type="parTrans" cxnId="{711E093C-AD42-45A4-8D40-A2D39702062E}">
      <dgm:prSet/>
      <dgm:spPr/>
      <dgm:t>
        <a:bodyPr/>
        <a:lstStyle/>
        <a:p>
          <a:endParaRPr lang="en-US"/>
        </a:p>
      </dgm:t>
    </dgm:pt>
    <dgm:pt modelId="{80230EB7-7230-4881-A631-309C07417378}" type="sibTrans" cxnId="{711E093C-AD42-45A4-8D40-A2D39702062E}">
      <dgm:prSet/>
      <dgm:spPr/>
      <dgm:t>
        <a:bodyPr/>
        <a:lstStyle/>
        <a:p>
          <a:endParaRPr lang="en-US"/>
        </a:p>
      </dgm:t>
    </dgm:pt>
    <dgm:pt modelId="{917788B4-4702-452B-A9BF-BD370AC7C91D}" type="pres">
      <dgm:prSet presAssocID="{0DD8915E-DC14-41D6-9BB5-F49E1C265163}" presName="Name0" presStyleCnt="0">
        <dgm:presLayoutVars>
          <dgm:dir/>
          <dgm:animLvl val="lvl"/>
          <dgm:resizeHandles val="exact"/>
        </dgm:presLayoutVars>
      </dgm:prSet>
      <dgm:spPr/>
    </dgm:pt>
    <dgm:pt modelId="{54C7622E-B3EE-4BFC-B751-4B261C400F01}" type="pres">
      <dgm:prSet presAssocID="{CEA68BC1-0214-475A-AAEB-F2C106BEDF3D}" presName="composite" presStyleCnt="0"/>
      <dgm:spPr/>
    </dgm:pt>
    <dgm:pt modelId="{80A1A6DF-0273-4C9F-A1CF-A320F9DB6FD1}" type="pres">
      <dgm:prSet presAssocID="{CEA68BC1-0214-475A-AAEB-F2C106BEDF3D}" presName="parTx" presStyleLbl="alignNode1" presStyleIdx="0" presStyleCnt="5">
        <dgm:presLayoutVars>
          <dgm:chMax val="0"/>
          <dgm:chPref val="0"/>
        </dgm:presLayoutVars>
      </dgm:prSet>
      <dgm:spPr/>
    </dgm:pt>
    <dgm:pt modelId="{910C52EF-D1F5-4581-A150-24B263AF9343}" type="pres">
      <dgm:prSet presAssocID="{CEA68BC1-0214-475A-AAEB-F2C106BEDF3D}" presName="desTx" presStyleLbl="alignAccFollowNode1" presStyleIdx="0" presStyleCnt="5">
        <dgm:presLayoutVars/>
      </dgm:prSet>
      <dgm:spPr/>
    </dgm:pt>
    <dgm:pt modelId="{06DEF15E-2A95-4424-9CA3-93FFF5A22F97}" type="pres">
      <dgm:prSet presAssocID="{D52D63DB-7300-43C9-9B4D-DCAB119753ED}" presName="space" presStyleCnt="0"/>
      <dgm:spPr/>
    </dgm:pt>
    <dgm:pt modelId="{0D1CB9BF-C612-4FA5-A8ED-CBAA77D93857}" type="pres">
      <dgm:prSet presAssocID="{57B30C7E-2C98-474C-972A-4A9F013596F6}" presName="composite" presStyleCnt="0"/>
      <dgm:spPr/>
    </dgm:pt>
    <dgm:pt modelId="{1F484571-9C36-4EBC-94E8-740ECF59A9E8}" type="pres">
      <dgm:prSet presAssocID="{57B30C7E-2C98-474C-972A-4A9F013596F6}" presName="parTx" presStyleLbl="alignNode1" presStyleIdx="1" presStyleCnt="5">
        <dgm:presLayoutVars>
          <dgm:chMax val="0"/>
          <dgm:chPref val="0"/>
        </dgm:presLayoutVars>
      </dgm:prSet>
      <dgm:spPr/>
    </dgm:pt>
    <dgm:pt modelId="{8382FB71-379A-4A42-BEC2-AAF439B565D5}" type="pres">
      <dgm:prSet presAssocID="{57B30C7E-2C98-474C-972A-4A9F013596F6}" presName="desTx" presStyleLbl="alignAccFollowNode1" presStyleIdx="1" presStyleCnt="5">
        <dgm:presLayoutVars/>
      </dgm:prSet>
      <dgm:spPr/>
    </dgm:pt>
    <dgm:pt modelId="{CEAD898F-DA15-46A5-A07C-10D30E78B5E8}" type="pres">
      <dgm:prSet presAssocID="{7F14057D-1A20-4F64-A110-C77AC5F00602}" presName="space" presStyleCnt="0"/>
      <dgm:spPr/>
    </dgm:pt>
    <dgm:pt modelId="{BEA164EE-1450-4AEB-9527-4E22FBF3C1A8}" type="pres">
      <dgm:prSet presAssocID="{0A954AA6-C6B0-4271-8792-CCCE30CE7D69}" presName="composite" presStyleCnt="0"/>
      <dgm:spPr/>
    </dgm:pt>
    <dgm:pt modelId="{6B33ABE5-CEF1-4B39-82C3-F1FC644C0A8F}" type="pres">
      <dgm:prSet presAssocID="{0A954AA6-C6B0-4271-8792-CCCE30CE7D69}" presName="parTx" presStyleLbl="alignNode1" presStyleIdx="2" presStyleCnt="5">
        <dgm:presLayoutVars>
          <dgm:chMax val="0"/>
          <dgm:chPref val="0"/>
        </dgm:presLayoutVars>
      </dgm:prSet>
      <dgm:spPr/>
    </dgm:pt>
    <dgm:pt modelId="{D49AD3F7-B2B6-4709-A43B-C22DEB981B39}" type="pres">
      <dgm:prSet presAssocID="{0A954AA6-C6B0-4271-8792-CCCE30CE7D69}" presName="desTx" presStyleLbl="alignAccFollowNode1" presStyleIdx="2" presStyleCnt="5">
        <dgm:presLayoutVars/>
      </dgm:prSet>
      <dgm:spPr/>
    </dgm:pt>
    <dgm:pt modelId="{C83CA8A9-5873-4873-B14F-2F0E7FB2ABCC}" type="pres">
      <dgm:prSet presAssocID="{7635DF39-FFCE-4F67-A43A-C3F7B847830D}" presName="space" presStyleCnt="0"/>
      <dgm:spPr/>
    </dgm:pt>
    <dgm:pt modelId="{952DF76F-9AB8-4BB6-B004-372FA36D16E3}" type="pres">
      <dgm:prSet presAssocID="{1E1BD5C7-7E98-4E9C-980A-6231C710F86D}" presName="composite" presStyleCnt="0"/>
      <dgm:spPr/>
    </dgm:pt>
    <dgm:pt modelId="{4AE355A7-3A54-47B1-8CB5-F35120F77B1B}" type="pres">
      <dgm:prSet presAssocID="{1E1BD5C7-7E98-4E9C-980A-6231C710F86D}" presName="parTx" presStyleLbl="alignNode1" presStyleIdx="3" presStyleCnt="5">
        <dgm:presLayoutVars>
          <dgm:chMax val="0"/>
          <dgm:chPref val="0"/>
        </dgm:presLayoutVars>
      </dgm:prSet>
      <dgm:spPr/>
    </dgm:pt>
    <dgm:pt modelId="{C0A30CE6-D937-498A-8D1C-AB49CDB4AE52}" type="pres">
      <dgm:prSet presAssocID="{1E1BD5C7-7E98-4E9C-980A-6231C710F86D}" presName="desTx" presStyleLbl="alignAccFollowNode1" presStyleIdx="3" presStyleCnt="5">
        <dgm:presLayoutVars/>
      </dgm:prSet>
      <dgm:spPr/>
    </dgm:pt>
    <dgm:pt modelId="{5F52C0BF-6756-4EC5-B609-DFC97E73A4A5}" type="pres">
      <dgm:prSet presAssocID="{BDC49242-DD3A-494A-A4AF-E750AD6D3DAB}" presName="space" presStyleCnt="0"/>
      <dgm:spPr/>
    </dgm:pt>
    <dgm:pt modelId="{F042507F-C824-490E-948D-BDF8D9C669BD}" type="pres">
      <dgm:prSet presAssocID="{13416990-6629-4AE4-B0B2-7DE8418884DB}" presName="composite" presStyleCnt="0"/>
      <dgm:spPr/>
    </dgm:pt>
    <dgm:pt modelId="{1D3D5FCC-5789-4468-99A6-5D6A676B6013}" type="pres">
      <dgm:prSet presAssocID="{13416990-6629-4AE4-B0B2-7DE8418884DB}" presName="parTx" presStyleLbl="alignNode1" presStyleIdx="4" presStyleCnt="5">
        <dgm:presLayoutVars>
          <dgm:chMax val="0"/>
          <dgm:chPref val="0"/>
        </dgm:presLayoutVars>
      </dgm:prSet>
      <dgm:spPr/>
    </dgm:pt>
    <dgm:pt modelId="{44C7D37A-568B-4A53-88BE-8330DEF7D4A3}" type="pres">
      <dgm:prSet presAssocID="{13416990-6629-4AE4-B0B2-7DE8418884DB}" presName="desTx" presStyleLbl="alignAccFollowNode1" presStyleIdx="4" presStyleCnt="5">
        <dgm:presLayoutVars/>
      </dgm:prSet>
      <dgm:spPr/>
    </dgm:pt>
  </dgm:ptLst>
  <dgm:cxnLst>
    <dgm:cxn modelId="{4A7F6715-186E-49A7-B901-131CC9610C6D}" srcId="{0DD8915E-DC14-41D6-9BB5-F49E1C265163}" destId="{CEA68BC1-0214-475A-AAEB-F2C106BEDF3D}" srcOrd="0" destOrd="0" parTransId="{D39F5498-D166-4D4F-959E-220D13F281F2}" sibTransId="{D52D63DB-7300-43C9-9B4D-DCAB119753ED}"/>
    <dgm:cxn modelId="{88C0D421-0F9D-49BA-8817-FC936CC87FAC}" type="presOf" srcId="{B45FF3C1-5A75-4E4C-B2B6-84B0FAC421C2}" destId="{8382FB71-379A-4A42-BEC2-AAF439B565D5}" srcOrd="0" destOrd="0" presId="urn:microsoft.com/office/officeart/2016/7/layout/HorizontalActionList"/>
    <dgm:cxn modelId="{13126A2F-129D-4762-93CF-9798949EB589}" srcId="{0DD8915E-DC14-41D6-9BB5-F49E1C265163}" destId="{57B30C7E-2C98-474C-972A-4A9F013596F6}" srcOrd="1" destOrd="0" parTransId="{3C56CB1B-7905-41E8-90E6-A55A14BA7821}" sibTransId="{7F14057D-1A20-4F64-A110-C77AC5F00602}"/>
    <dgm:cxn modelId="{61DE8435-87FC-4ED8-A1D9-A0E36224C192}" srcId="{0DD8915E-DC14-41D6-9BB5-F49E1C265163}" destId="{0A954AA6-C6B0-4271-8792-CCCE30CE7D69}" srcOrd="2" destOrd="0" parTransId="{81CA91A9-12C9-4000-A833-6528B617CCA1}" sibTransId="{7635DF39-FFCE-4F67-A43A-C3F7B847830D}"/>
    <dgm:cxn modelId="{DA65D739-98AB-49B5-B28F-78D06B43157F}" srcId="{1E1BD5C7-7E98-4E9C-980A-6231C710F86D}" destId="{A0B60079-4AAF-49AC-8F08-8A2DFAEE29DB}" srcOrd="0" destOrd="0" parTransId="{94E190C2-DE76-4E92-9B8B-12C8AC85398D}" sibTransId="{B3783AFC-A7BD-4A0E-8A53-49FBB33EB50F}"/>
    <dgm:cxn modelId="{711E093C-AD42-45A4-8D40-A2D39702062E}" srcId="{13416990-6629-4AE4-B0B2-7DE8418884DB}" destId="{8FE81FEC-2664-411F-AEB3-065F29F52751}" srcOrd="0" destOrd="0" parTransId="{BCBC007E-0269-421B-9C41-DE26D5C3A822}" sibTransId="{80230EB7-7230-4881-A631-309C07417378}"/>
    <dgm:cxn modelId="{F291143C-5080-4FD6-BEEA-B126FBAFEC70}" srcId="{0DD8915E-DC14-41D6-9BB5-F49E1C265163}" destId="{1E1BD5C7-7E98-4E9C-980A-6231C710F86D}" srcOrd="3" destOrd="0" parTransId="{63D0BD99-D324-4743-A063-0F16264E6A03}" sibTransId="{BDC49242-DD3A-494A-A4AF-E750AD6D3DAB}"/>
    <dgm:cxn modelId="{7AF7564A-7BD3-438E-9B3C-14BD86824042}" type="presOf" srcId="{57B30C7E-2C98-474C-972A-4A9F013596F6}" destId="{1F484571-9C36-4EBC-94E8-740ECF59A9E8}" srcOrd="0" destOrd="0" presId="urn:microsoft.com/office/officeart/2016/7/layout/HorizontalActionList"/>
    <dgm:cxn modelId="{6AFDC150-9F77-4A36-A180-B36F17F720D5}" type="presOf" srcId="{1E1BD5C7-7E98-4E9C-980A-6231C710F86D}" destId="{4AE355A7-3A54-47B1-8CB5-F35120F77B1B}" srcOrd="0" destOrd="0" presId="urn:microsoft.com/office/officeart/2016/7/layout/HorizontalActionList"/>
    <dgm:cxn modelId="{9C4BCC70-6D73-47C9-B488-C135FF971FCD}" type="presOf" srcId="{13416990-6629-4AE4-B0B2-7DE8418884DB}" destId="{1D3D5FCC-5789-4468-99A6-5D6A676B6013}" srcOrd="0" destOrd="0" presId="urn:microsoft.com/office/officeart/2016/7/layout/HorizontalActionList"/>
    <dgm:cxn modelId="{E6E94786-140A-4645-ACBD-B11A56308E02}" srcId="{CEA68BC1-0214-475A-AAEB-F2C106BEDF3D}" destId="{6E78410F-604C-43A6-A991-1F6A0685C76E}" srcOrd="0" destOrd="0" parTransId="{B87758DC-95B9-415D-8FA2-3A592F03EEB6}" sibTransId="{81ADE71D-3BBC-45B9-8FE7-89C53F21FB8E}"/>
    <dgm:cxn modelId="{77938B8A-5AD8-4A5E-A030-55E04EAC32E6}" type="presOf" srcId="{6E78410F-604C-43A6-A991-1F6A0685C76E}" destId="{910C52EF-D1F5-4581-A150-24B263AF9343}" srcOrd="0" destOrd="0" presId="urn:microsoft.com/office/officeart/2016/7/layout/HorizontalActionList"/>
    <dgm:cxn modelId="{E440549C-0098-4200-80A6-FF88137F160F}" type="presOf" srcId="{0DD8915E-DC14-41D6-9BB5-F49E1C265163}" destId="{917788B4-4702-452B-A9BF-BD370AC7C91D}" srcOrd="0" destOrd="0" presId="urn:microsoft.com/office/officeart/2016/7/layout/HorizontalActionList"/>
    <dgm:cxn modelId="{B33405B2-B51D-4E21-BC61-F0A17B517544}" type="presOf" srcId="{A0B60079-4AAF-49AC-8F08-8A2DFAEE29DB}" destId="{C0A30CE6-D937-498A-8D1C-AB49CDB4AE52}" srcOrd="0" destOrd="0" presId="urn:microsoft.com/office/officeart/2016/7/layout/HorizontalActionList"/>
    <dgm:cxn modelId="{D6AF6FC0-4B56-4246-AC09-69D41F1CFC6B}" srcId="{57B30C7E-2C98-474C-972A-4A9F013596F6}" destId="{B45FF3C1-5A75-4E4C-B2B6-84B0FAC421C2}" srcOrd="0" destOrd="0" parTransId="{34A81C80-FF70-48EA-B442-BDB1EF403754}" sibTransId="{5B9815BA-8A8F-4251-B182-AD39A4FE26DD}"/>
    <dgm:cxn modelId="{B4983ACB-8E8C-4A2A-9B18-8617D7E17A77}" type="presOf" srcId="{838BD54C-88AD-40D7-AF5F-AB65EB0898A5}" destId="{D49AD3F7-B2B6-4709-A43B-C22DEB981B39}" srcOrd="0" destOrd="0" presId="urn:microsoft.com/office/officeart/2016/7/layout/HorizontalActionList"/>
    <dgm:cxn modelId="{F287A5D1-1293-47FF-AD35-F35BD7DB7217}" type="presOf" srcId="{8FE81FEC-2664-411F-AEB3-065F29F52751}" destId="{44C7D37A-568B-4A53-88BE-8330DEF7D4A3}" srcOrd="0" destOrd="0" presId="urn:microsoft.com/office/officeart/2016/7/layout/HorizontalActionList"/>
    <dgm:cxn modelId="{9AF54BDB-DAB3-4B24-A529-369FFC39451F}" type="presOf" srcId="{0A954AA6-C6B0-4271-8792-CCCE30CE7D69}" destId="{6B33ABE5-CEF1-4B39-82C3-F1FC644C0A8F}" srcOrd="0" destOrd="0" presId="urn:microsoft.com/office/officeart/2016/7/layout/HorizontalActionList"/>
    <dgm:cxn modelId="{E3F2F5EC-16B1-4C58-9182-F30E78C8D17D}" type="presOf" srcId="{CEA68BC1-0214-475A-AAEB-F2C106BEDF3D}" destId="{80A1A6DF-0273-4C9F-A1CF-A320F9DB6FD1}" srcOrd="0" destOrd="0" presId="urn:microsoft.com/office/officeart/2016/7/layout/HorizontalActionList"/>
    <dgm:cxn modelId="{122438FB-0EB1-4DC7-B97A-C5EDE3236321}" srcId="{0A954AA6-C6B0-4271-8792-CCCE30CE7D69}" destId="{838BD54C-88AD-40D7-AF5F-AB65EB0898A5}" srcOrd="0" destOrd="0" parTransId="{FD106F30-FED7-4A4D-9063-A51FC1861B8D}" sibTransId="{C5AC6457-3C00-4583-9061-8DA5017D63FF}"/>
    <dgm:cxn modelId="{88C7DEFE-ACEF-4A9F-B154-781CBBFCBE18}" srcId="{0DD8915E-DC14-41D6-9BB5-F49E1C265163}" destId="{13416990-6629-4AE4-B0B2-7DE8418884DB}" srcOrd="4" destOrd="0" parTransId="{180D8207-97DB-48B4-AFB6-E1571502D51D}" sibTransId="{355D6E8A-518E-4B49-955A-8C7CE0CBDA24}"/>
    <dgm:cxn modelId="{33ECD332-58AF-4E88-A500-D1240A9110AD}" type="presParOf" srcId="{917788B4-4702-452B-A9BF-BD370AC7C91D}" destId="{54C7622E-B3EE-4BFC-B751-4B261C400F01}" srcOrd="0" destOrd="0" presId="urn:microsoft.com/office/officeart/2016/7/layout/HorizontalActionList"/>
    <dgm:cxn modelId="{235818C5-3573-4908-AEE0-3A7896555462}" type="presParOf" srcId="{54C7622E-B3EE-4BFC-B751-4B261C400F01}" destId="{80A1A6DF-0273-4C9F-A1CF-A320F9DB6FD1}" srcOrd="0" destOrd="0" presId="urn:microsoft.com/office/officeart/2016/7/layout/HorizontalActionList"/>
    <dgm:cxn modelId="{33438145-C485-436C-AD90-2BC58FD45BD2}" type="presParOf" srcId="{54C7622E-B3EE-4BFC-B751-4B261C400F01}" destId="{910C52EF-D1F5-4581-A150-24B263AF9343}" srcOrd="1" destOrd="0" presId="urn:microsoft.com/office/officeart/2016/7/layout/HorizontalActionList"/>
    <dgm:cxn modelId="{0EA76779-6AA3-4942-8892-7B9CDEB74548}" type="presParOf" srcId="{917788B4-4702-452B-A9BF-BD370AC7C91D}" destId="{06DEF15E-2A95-4424-9CA3-93FFF5A22F97}" srcOrd="1" destOrd="0" presId="urn:microsoft.com/office/officeart/2016/7/layout/HorizontalActionList"/>
    <dgm:cxn modelId="{57A61824-4682-4CED-A1C9-A568972EE94D}" type="presParOf" srcId="{917788B4-4702-452B-A9BF-BD370AC7C91D}" destId="{0D1CB9BF-C612-4FA5-A8ED-CBAA77D93857}" srcOrd="2" destOrd="0" presId="urn:microsoft.com/office/officeart/2016/7/layout/HorizontalActionList"/>
    <dgm:cxn modelId="{7A2FA531-FB20-457D-BFF0-44C485415D15}" type="presParOf" srcId="{0D1CB9BF-C612-4FA5-A8ED-CBAA77D93857}" destId="{1F484571-9C36-4EBC-94E8-740ECF59A9E8}" srcOrd="0" destOrd="0" presId="urn:microsoft.com/office/officeart/2016/7/layout/HorizontalActionList"/>
    <dgm:cxn modelId="{9BCEDA81-6667-4C17-AFA8-2C42082BF207}" type="presParOf" srcId="{0D1CB9BF-C612-4FA5-A8ED-CBAA77D93857}" destId="{8382FB71-379A-4A42-BEC2-AAF439B565D5}" srcOrd="1" destOrd="0" presId="urn:microsoft.com/office/officeart/2016/7/layout/HorizontalActionList"/>
    <dgm:cxn modelId="{5A057344-D843-4EDB-84B0-60D5D1347B9F}" type="presParOf" srcId="{917788B4-4702-452B-A9BF-BD370AC7C91D}" destId="{CEAD898F-DA15-46A5-A07C-10D30E78B5E8}" srcOrd="3" destOrd="0" presId="urn:microsoft.com/office/officeart/2016/7/layout/HorizontalActionList"/>
    <dgm:cxn modelId="{8508FC8E-9136-4A97-9AA3-FFDDDB3B40AE}" type="presParOf" srcId="{917788B4-4702-452B-A9BF-BD370AC7C91D}" destId="{BEA164EE-1450-4AEB-9527-4E22FBF3C1A8}" srcOrd="4" destOrd="0" presId="urn:microsoft.com/office/officeart/2016/7/layout/HorizontalActionList"/>
    <dgm:cxn modelId="{657D2BC0-01E3-4AB6-A185-AF8A8BDB41EA}" type="presParOf" srcId="{BEA164EE-1450-4AEB-9527-4E22FBF3C1A8}" destId="{6B33ABE5-CEF1-4B39-82C3-F1FC644C0A8F}" srcOrd="0" destOrd="0" presId="urn:microsoft.com/office/officeart/2016/7/layout/HorizontalActionList"/>
    <dgm:cxn modelId="{D58411C6-0DF5-4662-9901-DA23240E83B9}" type="presParOf" srcId="{BEA164EE-1450-4AEB-9527-4E22FBF3C1A8}" destId="{D49AD3F7-B2B6-4709-A43B-C22DEB981B39}" srcOrd="1" destOrd="0" presId="urn:microsoft.com/office/officeart/2016/7/layout/HorizontalActionList"/>
    <dgm:cxn modelId="{3F6A4F5F-E2A5-4931-86E6-12BB70DD5E96}" type="presParOf" srcId="{917788B4-4702-452B-A9BF-BD370AC7C91D}" destId="{C83CA8A9-5873-4873-B14F-2F0E7FB2ABCC}" srcOrd="5" destOrd="0" presId="urn:microsoft.com/office/officeart/2016/7/layout/HorizontalActionList"/>
    <dgm:cxn modelId="{4C32C92D-DDF9-49A1-AF89-0235CF9C71B7}" type="presParOf" srcId="{917788B4-4702-452B-A9BF-BD370AC7C91D}" destId="{952DF76F-9AB8-4BB6-B004-372FA36D16E3}" srcOrd="6" destOrd="0" presId="urn:microsoft.com/office/officeart/2016/7/layout/HorizontalActionList"/>
    <dgm:cxn modelId="{57417539-B51B-4234-AEE5-F533ECC107BB}" type="presParOf" srcId="{952DF76F-9AB8-4BB6-B004-372FA36D16E3}" destId="{4AE355A7-3A54-47B1-8CB5-F35120F77B1B}" srcOrd="0" destOrd="0" presId="urn:microsoft.com/office/officeart/2016/7/layout/HorizontalActionList"/>
    <dgm:cxn modelId="{17742994-33B7-461E-8138-938D77B15D79}" type="presParOf" srcId="{952DF76F-9AB8-4BB6-B004-372FA36D16E3}" destId="{C0A30CE6-D937-498A-8D1C-AB49CDB4AE52}" srcOrd="1" destOrd="0" presId="urn:microsoft.com/office/officeart/2016/7/layout/HorizontalActionList"/>
    <dgm:cxn modelId="{63E4F875-88CC-449C-98C8-8CCD36740115}" type="presParOf" srcId="{917788B4-4702-452B-A9BF-BD370AC7C91D}" destId="{5F52C0BF-6756-4EC5-B609-DFC97E73A4A5}" srcOrd="7" destOrd="0" presId="urn:microsoft.com/office/officeart/2016/7/layout/HorizontalActionList"/>
    <dgm:cxn modelId="{008A04F8-CCA8-463D-A028-8F7B8B5DED82}" type="presParOf" srcId="{917788B4-4702-452B-A9BF-BD370AC7C91D}" destId="{F042507F-C824-490E-948D-BDF8D9C669BD}" srcOrd="8" destOrd="0" presId="urn:microsoft.com/office/officeart/2016/7/layout/HorizontalActionList"/>
    <dgm:cxn modelId="{1AE7904C-A54A-4252-8559-6AFDB410BC10}" type="presParOf" srcId="{F042507F-C824-490E-948D-BDF8D9C669BD}" destId="{1D3D5FCC-5789-4468-99A6-5D6A676B6013}" srcOrd="0" destOrd="0" presId="urn:microsoft.com/office/officeart/2016/7/layout/HorizontalActionList"/>
    <dgm:cxn modelId="{52C4214A-785F-4BE4-BD04-5A0C4ABD5272}" type="presParOf" srcId="{F042507F-C824-490E-948D-BDF8D9C669BD}" destId="{44C7D37A-568B-4A53-88BE-8330DEF7D4A3}" srcOrd="1" destOrd="0" presId="urn:microsoft.com/office/officeart/2016/7/layout/Horizontal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A1A6DF-0273-4C9F-A1CF-A320F9DB6FD1}">
      <dsp:nvSpPr>
        <dsp:cNvPr id="0" name=""/>
        <dsp:cNvSpPr/>
      </dsp:nvSpPr>
      <dsp:spPr>
        <a:xfrm>
          <a:off x="4869" y="284749"/>
          <a:ext cx="2091607" cy="627482"/>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283" tIns="165283" rIns="165283" bIns="165283"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mj-lt"/>
              <a:ea typeface="Calibri" charset="0"/>
              <a:cs typeface="Calibri" charset="0"/>
            </a:rPr>
            <a:t>Title</a:t>
          </a:r>
          <a:endParaRPr lang="en-US" sz="2100" b="1" kern="1200" dirty="0">
            <a:latin typeface="+mj-lt"/>
          </a:endParaRPr>
        </a:p>
      </dsp:txBody>
      <dsp:txXfrm>
        <a:off x="4869" y="284749"/>
        <a:ext cx="2091607" cy="627482"/>
      </dsp:txXfrm>
    </dsp:sp>
    <dsp:sp modelId="{910C52EF-D1F5-4581-A150-24B263AF9343}">
      <dsp:nvSpPr>
        <dsp:cNvPr id="0" name=""/>
        <dsp:cNvSpPr/>
      </dsp:nvSpPr>
      <dsp:spPr>
        <a:xfrm>
          <a:off x="4869" y="912231"/>
          <a:ext cx="2091607" cy="3144831"/>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800100">
            <a:lnSpc>
              <a:spcPct val="100000"/>
            </a:lnSpc>
            <a:spcBef>
              <a:spcPct val="0"/>
            </a:spcBef>
            <a:spcAft>
              <a:spcPct val="35000"/>
            </a:spcAft>
            <a:buNone/>
          </a:pPr>
          <a:r>
            <a:rPr lang="en-US" sz="1800" b="0" i="0" kern="1200" dirty="0"/>
            <a:t>To start a presentation, go to the Slide Show tab, and select From Beginning.</a:t>
          </a:r>
          <a:endParaRPr lang="en-US" sz="1800" kern="1200" dirty="0">
            <a:latin typeface="Calibri" charset="0"/>
            <a:ea typeface="Calibri" charset="0"/>
            <a:cs typeface="Calibri" charset="0"/>
          </a:endParaRPr>
        </a:p>
      </dsp:txBody>
      <dsp:txXfrm>
        <a:off x="4869" y="912231"/>
        <a:ext cx="2091607" cy="3144831"/>
      </dsp:txXfrm>
    </dsp:sp>
    <dsp:sp modelId="{1F484571-9C36-4EBC-94E8-740ECF59A9E8}">
      <dsp:nvSpPr>
        <dsp:cNvPr id="0" name=""/>
        <dsp:cNvSpPr/>
      </dsp:nvSpPr>
      <dsp:spPr>
        <a:xfrm>
          <a:off x="2204476" y="284749"/>
          <a:ext cx="2091607" cy="627482"/>
        </a:xfrm>
        <a:prstGeom prst="rect">
          <a:avLst/>
        </a:prstGeom>
        <a:solidFill>
          <a:schemeClr val="accent2">
            <a:hueOff val="469008"/>
            <a:satOff val="8545"/>
            <a:lumOff val="1863"/>
            <a:alphaOff val="0"/>
          </a:schemeClr>
        </a:solidFill>
        <a:ln w="12700" cap="flat" cmpd="sng" algn="ctr">
          <a:solidFill>
            <a:schemeClr val="accent2">
              <a:hueOff val="469008"/>
              <a:satOff val="8545"/>
              <a:lumOff val="186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283" tIns="165283" rIns="165283" bIns="165283"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mj-lt"/>
              <a:ea typeface="Calibri" charset="0"/>
              <a:cs typeface="Calibri" charset="0"/>
            </a:rPr>
            <a:t>Title</a:t>
          </a:r>
        </a:p>
      </dsp:txBody>
      <dsp:txXfrm>
        <a:off x="2204476" y="284749"/>
        <a:ext cx="2091607" cy="627482"/>
      </dsp:txXfrm>
    </dsp:sp>
    <dsp:sp modelId="{8382FB71-379A-4A42-BEC2-AAF439B565D5}">
      <dsp:nvSpPr>
        <dsp:cNvPr id="0" name=""/>
        <dsp:cNvSpPr/>
      </dsp:nvSpPr>
      <dsp:spPr>
        <a:xfrm>
          <a:off x="2204476" y="912231"/>
          <a:ext cx="2091607" cy="3144831"/>
        </a:xfrm>
        <a:prstGeom prst="rect">
          <a:avLst/>
        </a:prstGeom>
        <a:solidFill>
          <a:schemeClr val="accent2">
            <a:tint val="40000"/>
            <a:alpha val="90000"/>
            <a:hueOff val="699602"/>
            <a:satOff val="10600"/>
            <a:lumOff val="956"/>
            <a:alphaOff val="0"/>
          </a:schemeClr>
        </a:solidFill>
        <a:ln w="12700" cap="flat" cmpd="sng" algn="ctr">
          <a:solidFill>
            <a:schemeClr val="accent2">
              <a:tint val="40000"/>
              <a:alpha val="90000"/>
              <a:hueOff val="699602"/>
              <a:satOff val="10600"/>
              <a:lumOff val="95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800100">
            <a:lnSpc>
              <a:spcPct val="100000"/>
            </a:lnSpc>
            <a:spcBef>
              <a:spcPct val="0"/>
            </a:spcBef>
            <a:spcAft>
              <a:spcPct val="35000"/>
            </a:spcAft>
            <a:buNone/>
          </a:pPr>
          <a:r>
            <a:rPr lang="en-US" sz="1800" b="0" i="0" kern="1200" dirty="0"/>
            <a:t>To display Presenter view, in Slide Show view, on the control bar at the bottom left select the three dots, and then Show Presenter View. </a:t>
          </a:r>
          <a:endParaRPr lang="en-US" sz="1800" kern="1200" dirty="0">
            <a:latin typeface="Calibri" charset="0"/>
            <a:ea typeface="Calibri" charset="0"/>
            <a:cs typeface="Calibri" charset="0"/>
          </a:endParaRPr>
        </a:p>
      </dsp:txBody>
      <dsp:txXfrm>
        <a:off x="2204476" y="912231"/>
        <a:ext cx="2091607" cy="3144831"/>
      </dsp:txXfrm>
    </dsp:sp>
    <dsp:sp modelId="{6B33ABE5-CEF1-4B39-82C3-F1FC644C0A8F}">
      <dsp:nvSpPr>
        <dsp:cNvPr id="0" name=""/>
        <dsp:cNvSpPr/>
      </dsp:nvSpPr>
      <dsp:spPr>
        <a:xfrm>
          <a:off x="4404083" y="284749"/>
          <a:ext cx="2091607" cy="627482"/>
        </a:xfrm>
        <a:prstGeom prst="rect">
          <a:avLst/>
        </a:prstGeom>
        <a:solidFill>
          <a:schemeClr val="accent2">
            <a:hueOff val="938015"/>
            <a:satOff val="17090"/>
            <a:lumOff val="3726"/>
            <a:alphaOff val="0"/>
          </a:schemeClr>
        </a:solidFill>
        <a:ln w="12700" cap="flat" cmpd="sng" algn="ctr">
          <a:solidFill>
            <a:schemeClr val="accent2">
              <a:hueOff val="938015"/>
              <a:satOff val="17090"/>
              <a:lumOff val="372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283" tIns="165283" rIns="165283" bIns="165283"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mj-lt"/>
              <a:ea typeface="Calibri" charset="0"/>
              <a:cs typeface="Calibri" charset="0"/>
            </a:rPr>
            <a:t>Title</a:t>
          </a:r>
          <a:endParaRPr lang="en-US" sz="2100" b="1" kern="1200" dirty="0">
            <a:latin typeface="+mj-lt"/>
            <a:ea typeface="Calibri" charset="0"/>
            <a:cs typeface="Calibri" charset="0"/>
          </a:endParaRPr>
        </a:p>
      </dsp:txBody>
      <dsp:txXfrm>
        <a:off x="4404083" y="284749"/>
        <a:ext cx="2091607" cy="627482"/>
      </dsp:txXfrm>
    </dsp:sp>
    <dsp:sp modelId="{D49AD3F7-B2B6-4709-A43B-C22DEB981B39}">
      <dsp:nvSpPr>
        <dsp:cNvPr id="0" name=""/>
        <dsp:cNvSpPr/>
      </dsp:nvSpPr>
      <dsp:spPr>
        <a:xfrm>
          <a:off x="4404083" y="912231"/>
          <a:ext cx="2091607" cy="3144831"/>
        </a:xfrm>
        <a:prstGeom prst="rect">
          <a:avLst/>
        </a:prstGeom>
        <a:solidFill>
          <a:schemeClr val="accent2">
            <a:tint val="40000"/>
            <a:alpha val="90000"/>
            <a:hueOff val="1399204"/>
            <a:satOff val="21201"/>
            <a:lumOff val="1912"/>
            <a:alphaOff val="0"/>
          </a:schemeClr>
        </a:solidFill>
        <a:ln w="12700" cap="flat" cmpd="sng" algn="ctr">
          <a:solidFill>
            <a:schemeClr val="accent2">
              <a:tint val="40000"/>
              <a:alpha val="90000"/>
              <a:hueOff val="1399204"/>
              <a:satOff val="21201"/>
              <a:lumOff val="191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800100">
            <a:lnSpc>
              <a:spcPct val="100000"/>
            </a:lnSpc>
            <a:spcBef>
              <a:spcPct val="0"/>
            </a:spcBef>
            <a:spcAft>
              <a:spcPct val="35000"/>
            </a:spcAft>
            <a:buNone/>
          </a:pPr>
          <a:r>
            <a:rPr lang="en-US" sz="1800" b="0" i="0" kern="1200" dirty="0"/>
            <a:t>During your presentation, the speaker notes are visible on your monitor, but aren't visible to the audience. </a:t>
          </a:r>
          <a:endParaRPr lang="en-US" sz="1800" kern="1200" dirty="0">
            <a:latin typeface="Calibri" charset="0"/>
            <a:ea typeface="Calibri" charset="0"/>
            <a:cs typeface="Calibri" charset="0"/>
          </a:endParaRPr>
        </a:p>
      </dsp:txBody>
      <dsp:txXfrm>
        <a:off x="4404083" y="912231"/>
        <a:ext cx="2091607" cy="3144831"/>
      </dsp:txXfrm>
    </dsp:sp>
    <dsp:sp modelId="{4AE355A7-3A54-47B1-8CB5-F35120F77B1B}">
      <dsp:nvSpPr>
        <dsp:cNvPr id="0" name=""/>
        <dsp:cNvSpPr/>
      </dsp:nvSpPr>
      <dsp:spPr>
        <a:xfrm>
          <a:off x="6603691" y="284749"/>
          <a:ext cx="2091607" cy="627482"/>
        </a:xfrm>
        <a:prstGeom prst="rect">
          <a:avLst/>
        </a:prstGeom>
        <a:solidFill>
          <a:schemeClr val="accent2">
            <a:hueOff val="1407023"/>
            <a:satOff val="25635"/>
            <a:lumOff val="5589"/>
            <a:alphaOff val="0"/>
          </a:schemeClr>
        </a:solidFill>
        <a:ln w="12700" cap="flat" cmpd="sng" algn="ctr">
          <a:solidFill>
            <a:schemeClr val="accent2">
              <a:hueOff val="1407023"/>
              <a:satOff val="25635"/>
              <a:lumOff val="558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283" tIns="165283" rIns="165283" bIns="165283"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mj-lt"/>
              <a:ea typeface="Calibri" charset="0"/>
              <a:cs typeface="Calibri" charset="0"/>
            </a:rPr>
            <a:t>Title</a:t>
          </a:r>
        </a:p>
      </dsp:txBody>
      <dsp:txXfrm>
        <a:off x="6603691" y="284749"/>
        <a:ext cx="2091607" cy="627482"/>
      </dsp:txXfrm>
    </dsp:sp>
    <dsp:sp modelId="{C0A30CE6-D937-498A-8D1C-AB49CDB4AE52}">
      <dsp:nvSpPr>
        <dsp:cNvPr id="0" name=""/>
        <dsp:cNvSpPr/>
      </dsp:nvSpPr>
      <dsp:spPr>
        <a:xfrm>
          <a:off x="6603691" y="912231"/>
          <a:ext cx="2091607" cy="3144831"/>
        </a:xfrm>
        <a:prstGeom prst="rect">
          <a:avLst/>
        </a:prstGeom>
        <a:solidFill>
          <a:schemeClr val="accent2">
            <a:tint val="40000"/>
            <a:alpha val="90000"/>
            <a:hueOff val="2098805"/>
            <a:satOff val="31801"/>
            <a:lumOff val="2868"/>
            <a:alphaOff val="0"/>
          </a:schemeClr>
        </a:solidFill>
        <a:ln w="12700" cap="flat" cmpd="sng" algn="ctr">
          <a:solidFill>
            <a:schemeClr val="accent2">
              <a:tint val="40000"/>
              <a:alpha val="90000"/>
              <a:hueOff val="2098805"/>
              <a:satOff val="31801"/>
              <a:lumOff val="286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800100">
            <a:lnSpc>
              <a:spcPct val="100000"/>
            </a:lnSpc>
            <a:spcBef>
              <a:spcPct val="0"/>
            </a:spcBef>
            <a:spcAft>
              <a:spcPct val="35000"/>
            </a:spcAft>
            <a:buNone/>
          </a:pPr>
          <a:r>
            <a:rPr lang="en-US" sz="1800" b="0" i="0" kern="1200" dirty="0"/>
            <a:t>The Notes pane is a box that appears below each slide. Tap it to add notes. </a:t>
          </a:r>
          <a:endParaRPr lang="en-US" sz="1800" kern="1200" dirty="0">
            <a:latin typeface="Calibri" charset="0"/>
            <a:ea typeface="Calibri" charset="0"/>
            <a:cs typeface="Calibri" charset="0"/>
          </a:endParaRPr>
        </a:p>
      </dsp:txBody>
      <dsp:txXfrm>
        <a:off x="6603691" y="912231"/>
        <a:ext cx="2091607" cy="3144831"/>
      </dsp:txXfrm>
    </dsp:sp>
    <dsp:sp modelId="{1D3D5FCC-5789-4468-99A6-5D6A676B6013}">
      <dsp:nvSpPr>
        <dsp:cNvPr id="0" name=""/>
        <dsp:cNvSpPr/>
      </dsp:nvSpPr>
      <dsp:spPr>
        <a:xfrm>
          <a:off x="8803298" y="284749"/>
          <a:ext cx="2091607" cy="627482"/>
        </a:xfrm>
        <a:prstGeom prst="rect">
          <a:avLst/>
        </a:prstGeom>
        <a:solidFill>
          <a:schemeClr val="accent2">
            <a:hueOff val="1876031"/>
            <a:satOff val="34180"/>
            <a:lumOff val="7452"/>
            <a:alphaOff val="0"/>
          </a:schemeClr>
        </a:solidFill>
        <a:ln w="12700" cap="flat" cmpd="sng" algn="ctr">
          <a:solidFill>
            <a:schemeClr val="accent2">
              <a:hueOff val="1876031"/>
              <a:satOff val="34180"/>
              <a:lumOff val="74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283" tIns="165283" rIns="165283" bIns="165283"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mj-lt"/>
              <a:ea typeface="Calibri" charset="0"/>
              <a:cs typeface="Calibri" charset="0"/>
            </a:rPr>
            <a:t>Title</a:t>
          </a:r>
        </a:p>
      </dsp:txBody>
      <dsp:txXfrm>
        <a:off x="8803298" y="284749"/>
        <a:ext cx="2091607" cy="627482"/>
      </dsp:txXfrm>
    </dsp:sp>
    <dsp:sp modelId="{44C7D37A-568B-4A53-88BE-8330DEF7D4A3}">
      <dsp:nvSpPr>
        <dsp:cNvPr id="0" name=""/>
        <dsp:cNvSpPr/>
      </dsp:nvSpPr>
      <dsp:spPr>
        <a:xfrm>
          <a:off x="8803298" y="912231"/>
          <a:ext cx="2091607" cy="3144831"/>
        </a:xfrm>
        <a:prstGeom prst="rect">
          <a:avLst/>
        </a:prstGeom>
        <a:solidFill>
          <a:schemeClr val="accent2">
            <a:tint val="40000"/>
            <a:alpha val="90000"/>
            <a:hueOff val="2798407"/>
            <a:satOff val="42402"/>
            <a:lumOff val="3824"/>
            <a:alphaOff val="0"/>
          </a:schemeClr>
        </a:solidFill>
        <a:ln w="12700" cap="flat" cmpd="sng" algn="ctr">
          <a:solidFill>
            <a:schemeClr val="accent2">
              <a:tint val="40000"/>
              <a:alpha val="90000"/>
              <a:hueOff val="2798407"/>
              <a:satOff val="42402"/>
              <a:lumOff val="382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800100">
            <a:lnSpc>
              <a:spcPct val="100000"/>
            </a:lnSpc>
            <a:spcBef>
              <a:spcPct val="0"/>
            </a:spcBef>
            <a:spcAft>
              <a:spcPct val="35000"/>
            </a:spcAft>
            <a:buNone/>
          </a:pPr>
          <a:r>
            <a:rPr lang="en-US" sz="1800" b="0" i="0" kern="1200" dirty="0"/>
            <a:t>If you don’t see the Notes pane or it is completely minimized, click Notes on the task bar across the bottom of the PowerPoint window. </a:t>
          </a:r>
          <a:endParaRPr lang="en-US" sz="1800" kern="1200" dirty="0">
            <a:latin typeface="Calibri" charset="0"/>
            <a:ea typeface="Calibri" charset="0"/>
            <a:cs typeface="Calibri" charset="0"/>
          </a:endParaRPr>
        </a:p>
      </dsp:txBody>
      <dsp:txXfrm>
        <a:off x="8803298" y="912231"/>
        <a:ext cx="2091607" cy="3144831"/>
      </dsp:txXfrm>
    </dsp:sp>
  </dsp:spTree>
</dsp:drawing>
</file>

<file path=ppt/diagrams/layout1.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C026C9-4C52-4B60-A858-A50E4BE56DA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6160113-35DB-4BB4-9269-631D6FEB5E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10D272-305C-421E-A9EF-95D63D599B42}" type="datetimeFigureOut">
              <a:rPr lang="en-US" smtClean="0"/>
              <a:t>3/4/2023</a:t>
            </a:fld>
            <a:endParaRPr lang="en-US" dirty="0"/>
          </a:p>
        </p:txBody>
      </p:sp>
      <p:sp>
        <p:nvSpPr>
          <p:cNvPr id="4" name="Footer Placeholder 3">
            <a:extLst>
              <a:ext uri="{FF2B5EF4-FFF2-40B4-BE49-F238E27FC236}">
                <a16:creationId xmlns:a16="http://schemas.microsoft.com/office/drawing/2014/main" id="{FF40E5BB-A291-4B94-8433-B9D3F16854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857D678-038E-42A6-961E-EAB034DB47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DE7DFA-63CC-4ED7-B30E-ACF88B4B8932}" type="slidenum">
              <a:rPr lang="en-US" smtClean="0"/>
              <a:t>‹#›</a:t>
            </a:fld>
            <a:endParaRPr lang="en-US" dirty="0"/>
          </a:p>
        </p:txBody>
      </p:sp>
    </p:spTree>
    <p:extLst>
      <p:ext uri="{BB962C8B-B14F-4D97-AF65-F5344CB8AC3E}">
        <p14:creationId xmlns:p14="http://schemas.microsoft.com/office/powerpoint/2010/main" val="235009129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E16E63-7886-43BC-8DD4-4F14C3DD7360}" type="datetimeFigureOut">
              <a:rPr lang="en-US" smtClean="0"/>
              <a:t>3/4/2023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8C5307-140F-447F-BCBA-BB92E3A2906B}" type="slidenum">
              <a:rPr lang="en-US" smtClean="0"/>
              <a:t>‹#›</a:t>
            </a:fld>
            <a:endParaRPr lang="en-US" dirty="0"/>
          </a:p>
        </p:txBody>
      </p:sp>
    </p:spTree>
    <p:extLst>
      <p:ext uri="{BB962C8B-B14F-4D97-AF65-F5344CB8AC3E}">
        <p14:creationId xmlns:p14="http://schemas.microsoft.com/office/powerpoint/2010/main" val="1033154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129094F-44ED-46E6-A51E-52761DD3C88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4907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1B3B4-A5A9-442E-B305-2C1B61528B9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33555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FD2957-8595-499F-896A-E9A0888D058B}"/>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Rectangle 8">
            <a:extLst>
              <a:ext uri="{FF2B5EF4-FFF2-40B4-BE49-F238E27FC236}">
                <a16:creationId xmlns:a16="http://schemas.microsoft.com/office/drawing/2014/main" id="{1C44A184-010C-483F-8B5A-3D1E7E6EF981}"/>
              </a:ext>
              <a:ext uri="{C183D7F6-B498-43B3-948B-1728B52AA6E4}">
                <adec:decorative xmlns:adec="http://schemas.microsoft.com/office/drawing/2017/decorative" val="1"/>
              </a:ext>
            </a:extLst>
          </p:cNvPr>
          <p:cNvSpPr/>
          <p:nvPr userDrawn="1"/>
        </p:nvSpPr>
        <p:spPr>
          <a:xfrm>
            <a:off x="1" y="0"/>
            <a:ext cx="8115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10" name="Title 1">
            <a:extLst>
              <a:ext uri="{FF2B5EF4-FFF2-40B4-BE49-F238E27FC236}">
                <a16:creationId xmlns:a16="http://schemas.microsoft.com/office/drawing/2014/main" id="{9582A2E2-E6DD-4321-B03A-F6C071C1BB7B}"/>
              </a:ext>
            </a:extLst>
          </p:cNvPr>
          <p:cNvSpPr>
            <a:spLocks noGrp="1"/>
          </p:cNvSpPr>
          <p:nvPr>
            <p:ph type="ctrTitle"/>
          </p:nvPr>
        </p:nvSpPr>
        <p:spPr>
          <a:xfrm>
            <a:off x="649044" y="753034"/>
            <a:ext cx="6815446" cy="3887390"/>
          </a:xfrm>
        </p:spPr>
        <p:txBody>
          <a:bodyPr anchor="t">
            <a:normAutofit/>
          </a:bodyPr>
          <a:lstStyle>
            <a:lvl1pPr>
              <a:defRPr sz="8500" spc="-20" baseline="0">
                <a:solidFill>
                  <a:schemeClr val="bg1"/>
                </a:solidFill>
              </a:defRPr>
            </a:lvl1pPr>
          </a:lstStyle>
          <a:p>
            <a:r>
              <a:rPr lang="en-US"/>
              <a:t>Click to edit Master title style</a:t>
            </a:r>
            <a:endParaRPr lang="en-US" dirty="0"/>
          </a:p>
        </p:txBody>
      </p:sp>
      <p:sp>
        <p:nvSpPr>
          <p:cNvPr id="11" name="Subtitle 2">
            <a:extLst>
              <a:ext uri="{FF2B5EF4-FFF2-40B4-BE49-F238E27FC236}">
                <a16:creationId xmlns:a16="http://schemas.microsoft.com/office/drawing/2014/main" id="{D21B6D9B-E3FB-48D2-A477-5B73E2216682}"/>
              </a:ext>
            </a:extLst>
          </p:cNvPr>
          <p:cNvSpPr>
            <a:spLocks noGrp="1"/>
          </p:cNvSpPr>
          <p:nvPr>
            <p:ph type="subTitle" idx="1"/>
          </p:nvPr>
        </p:nvSpPr>
        <p:spPr>
          <a:xfrm>
            <a:off x="649045" y="4640424"/>
            <a:ext cx="6437555" cy="1303176"/>
          </a:xfrm>
        </p:spPr>
        <p:txBody>
          <a:bodyPr anchor="b">
            <a:normAutofit/>
          </a:bodyPr>
          <a:lstStyle>
            <a:lvl1pPr marL="0" indent="0">
              <a:buNone/>
              <a:defRPr sz="2800" b="1">
                <a:solidFill>
                  <a:schemeClr val="bg1"/>
                </a:solidFill>
              </a:defRPr>
            </a:lvl1pPr>
          </a:lstStyle>
          <a:p>
            <a:r>
              <a:rPr lang="en-US"/>
              <a:t>Click to edit Master subtitle style</a:t>
            </a:r>
            <a:endParaRPr lang="en-US" dirty="0"/>
          </a:p>
        </p:txBody>
      </p:sp>
      <p:sp>
        <p:nvSpPr>
          <p:cNvPr id="18" name="Picture Placeholder 16">
            <a:extLst>
              <a:ext uri="{FF2B5EF4-FFF2-40B4-BE49-F238E27FC236}">
                <a16:creationId xmlns:a16="http://schemas.microsoft.com/office/drawing/2014/main" id="{38823550-6B12-4BFD-9C91-668B623E3536}"/>
              </a:ext>
            </a:extLst>
          </p:cNvPr>
          <p:cNvSpPr>
            <a:spLocks noGrp="1"/>
          </p:cNvSpPr>
          <p:nvPr>
            <p:ph type="pic" sz="quarter" idx="13" hasCustomPrompt="1"/>
          </p:nvPr>
        </p:nvSpPr>
        <p:spPr>
          <a:xfrm>
            <a:off x="8113533" y="0"/>
            <a:ext cx="4082983" cy="6858000"/>
          </a:xfrm>
        </p:spPr>
        <p:txBody>
          <a:bodyPr/>
          <a:lstStyle>
            <a:lvl1pPr marL="0" indent="0" algn="ctr">
              <a:buNone/>
              <a:defRPr/>
            </a:lvl1pPr>
          </a:lstStyle>
          <a:p>
            <a:r>
              <a:rPr lang="en-US" dirty="0"/>
              <a:t>Click to add photo</a:t>
            </a:r>
          </a:p>
        </p:txBody>
      </p:sp>
    </p:spTree>
    <p:extLst>
      <p:ext uri="{BB962C8B-B14F-4D97-AF65-F5344CB8AC3E}">
        <p14:creationId xmlns:p14="http://schemas.microsoft.com/office/powerpoint/2010/main" val="370622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1249680" y="190500"/>
            <a:ext cx="10036292" cy="773776"/>
          </a:xfrm>
        </p:spPr>
        <p:txBody>
          <a:bodyPr anchor="ctr"/>
          <a:lstStyle>
            <a:lvl1pPr algn="r">
              <a:lnSpc>
                <a:spcPct val="100000"/>
              </a:lnSpc>
              <a:defRPr spc="-20" baseline="0">
                <a:solidFill>
                  <a:schemeClr val="bg1"/>
                </a:solidFill>
              </a:defRPr>
            </a:lvl1pPr>
          </a:lstStyle>
          <a:p>
            <a:r>
              <a:rPr lang="en-US" dirty="0"/>
              <a:t>Click to add title</a:t>
            </a:r>
          </a:p>
        </p:txBody>
      </p:sp>
      <p:sp>
        <p:nvSpPr>
          <p:cNvPr id="12" name="Text Placeholder 30">
            <a:extLst>
              <a:ext uri="{FF2B5EF4-FFF2-40B4-BE49-F238E27FC236}">
                <a16:creationId xmlns:a16="http://schemas.microsoft.com/office/drawing/2014/main" id="{7F0BA818-CA3B-46FD-9A79-7BDC1D9CA710}"/>
              </a:ext>
            </a:extLst>
          </p:cNvPr>
          <p:cNvSpPr>
            <a:spLocks noGrp="1"/>
          </p:cNvSpPr>
          <p:nvPr>
            <p:ph type="body" sz="quarter" idx="14" hasCustomPrompt="1"/>
          </p:nvPr>
        </p:nvSpPr>
        <p:spPr>
          <a:xfrm>
            <a:off x="1209243" y="1764139"/>
            <a:ext cx="4756714"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7" name="Text Placeholder 15">
            <a:extLst>
              <a:ext uri="{FF2B5EF4-FFF2-40B4-BE49-F238E27FC236}">
                <a16:creationId xmlns:a16="http://schemas.microsoft.com/office/drawing/2014/main" id="{4EAD007E-B9BB-4C9F-BDC8-127A77F0F96D}"/>
              </a:ext>
            </a:extLst>
          </p:cNvPr>
          <p:cNvSpPr>
            <a:spLocks noGrp="1"/>
          </p:cNvSpPr>
          <p:nvPr>
            <p:ph type="body" sz="quarter" idx="17" hasCustomPrompt="1"/>
          </p:nvPr>
        </p:nvSpPr>
        <p:spPr>
          <a:xfrm>
            <a:off x="1209243" y="2374900"/>
            <a:ext cx="4756714" cy="3365500"/>
          </a:xfrm>
        </p:spPr>
        <p:txBody>
          <a:bodyPr>
            <a:normAutofit/>
          </a:bodyPr>
          <a:lstStyle>
            <a:lvl1pPr>
              <a:defRPr sz="2000"/>
            </a:lvl1pPr>
          </a:lstStyle>
          <a:p>
            <a:pPr lvl="0"/>
            <a:r>
              <a:rPr lang="en-US" dirty="0"/>
              <a:t>Click to add text</a:t>
            </a:r>
          </a:p>
        </p:txBody>
      </p:sp>
      <p:sp>
        <p:nvSpPr>
          <p:cNvPr id="14" name="Text Placeholder 30">
            <a:extLst>
              <a:ext uri="{FF2B5EF4-FFF2-40B4-BE49-F238E27FC236}">
                <a16:creationId xmlns:a16="http://schemas.microsoft.com/office/drawing/2014/main" id="{9ECBA1DE-781A-4AA7-86CA-0EBE52A9B417}"/>
              </a:ext>
            </a:extLst>
          </p:cNvPr>
          <p:cNvSpPr>
            <a:spLocks noGrp="1"/>
          </p:cNvSpPr>
          <p:nvPr>
            <p:ph type="body" sz="quarter" idx="16" hasCustomPrompt="1"/>
          </p:nvPr>
        </p:nvSpPr>
        <p:spPr>
          <a:xfrm>
            <a:off x="6257467" y="1764031"/>
            <a:ext cx="4756714"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8" name="Text Placeholder 15">
            <a:extLst>
              <a:ext uri="{FF2B5EF4-FFF2-40B4-BE49-F238E27FC236}">
                <a16:creationId xmlns:a16="http://schemas.microsoft.com/office/drawing/2014/main" id="{53A9CA10-3BBC-41E7-A34E-C6CCFEC8205E}"/>
              </a:ext>
            </a:extLst>
          </p:cNvPr>
          <p:cNvSpPr>
            <a:spLocks noGrp="1"/>
          </p:cNvSpPr>
          <p:nvPr>
            <p:ph type="body" sz="quarter" idx="18" hasCustomPrompt="1"/>
          </p:nvPr>
        </p:nvSpPr>
        <p:spPr>
          <a:xfrm>
            <a:off x="6257467" y="2374900"/>
            <a:ext cx="4756714" cy="3365500"/>
          </a:xfrm>
        </p:spPr>
        <p:txBody>
          <a:bodyPr>
            <a:normAutofit/>
          </a:bodyPr>
          <a:lstStyle>
            <a:lvl1pPr>
              <a:defRPr sz="2000"/>
            </a:lvl1pPr>
          </a:lstStyle>
          <a:p>
            <a:pPr lvl="0"/>
            <a:r>
              <a:rPr lang="en-US" dirty="0"/>
              <a:t>Click to add text</a:t>
            </a:r>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0936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E97352E-C52D-43BE-BCE2-2D71FE0353EF}"/>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7" name="Title 6">
            <a:extLst>
              <a:ext uri="{FF2B5EF4-FFF2-40B4-BE49-F238E27FC236}">
                <a16:creationId xmlns:a16="http://schemas.microsoft.com/office/drawing/2014/main" id="{92051A8D-592F-40C1-A65D-E1F17B07C94A}"/>
              </a:ext>
            </a:extLst>
          </p:cNvPr>
          <p:cNvSpPr>
            <a:spLocks noGrp="1"/>
          </p:cNvSpPr>
          <p:nvPr>
            <p:ph type="title" hasCustomPrompt="1"/>
          </p:nvPr>
        </p:nvSpPr>
        <p:spPr>
          <a:xfrm>
            <a:off x="1879600" y="183988"/>
            <a:ext cx="9406372" cy="803380"/>
          </a:xfrm>
        </p:spPr>
        <p:txBody>
          <a:bodyPr anchor="ctr"/>
          <a:lstStyle>
            <a:lvl1pPr algn="r">
              <a:lnSpc>
                <a:spcPct val="100000"/>
              </a:lnSpc>
              <a:defRPr spc="-20" baseline="0">
                <a:solidFill>
                  <a:schemeClr val="bg1"/>
                </a:solidFill>
              </a:defRPr>
            </a:lvl1pPr>
          </a:lstStyle>
          <a:p>
            <a:r>
              <a:rPr lang="en-US" dirty="0"/>
              <a:t>Click to add title</a:t>
            </a:r>
          </a:p>
        </p:txBody>
      </p:sp>
      <p:sp>
        <p:nvSpPr>
          <p:cNvPr id="8" name="Text Placeholder 30">
            <a:extLst>
              <a:ext uri="{FF2B5EF4-FFF2-40B4-BE49-F238E27FC236}">
                <a16:creationId xmlns:a16="http://schemas.microsoft.com/office/drawing/2014/main" id="{CF4C4703-C9D4-483C-8E41-17BB7193D010}"/>
              </a:ext>
            </a:extLst>
          </p:cNvPr>
          <p:cNvSpPr>
            <a:spLocks noGrp="1"/>
          </p:cNvSpPr>
          <p:nvPr>
            <p:ph type="body" sz="quarter" idx="14" hasCustomPrompt="1"/>
          </p:nvPr>
        </p:nvSpPr>
        <p:spPr>
          <a:xfrm>
            <a:off x="851300"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4" name="Text Placeholder 15">
            <a:extLst>
              <a:ext uri="{FF2B5EF4-FFF2-40B4-BE49-F238E27FC236}">
                <a16:creationId xmlns:a16="http://schemas.microsoft.com/office/drawing/2014/main" id="{7393281D-B77A-4BB8-A3E2-49E0F1259DA9}"/>
              </a:ext>
            </a:extLst>
          </p:cNvPr>
          <p:cNvSpPr>
            <a:spLocks noGrp="1"/>
          </p:cNvSpPr>
          <p:nvPr>
            <p:ph type="body" sz="quarter" idx="19" hasCustomPrompt="1"/>
          </p:nvPr>
        </p:nvSpPr>
        <p:spPr>
          <a:xfrm>
            <a:off x="851193" y="2374899"/>
            <a:ext cx="3327366" cy="3485573"/>
          </a:xfrm>
        </p:spPr>
        <p:txBody>
          <a:bodyPr>
            <a:normAutofit/>
          </a:bodyPr>
          <a:lstStyle>
            <a:lvl1pPr>
              <a:defRPr sz="2000"/>
            </a:lvl1pPr>
          </a:lstStyle>
          <a:p>
            <a:pPr lvl="0"/>
            <a:r>
              <a:rPr lang="en-US" dirty="0"/>
              <a:t>Click to add text</a:t>
            </a:r>
          </a:p>
        </p:txBody>
      </p:sp>
      <p:sp>
        <p:nvSpPr>
          <p:cNvPr id="12" name="Text Placeholder 30">
            <a:extLst>
              <a:ext uri="{FF2B5EF4-FFF2-40B4-BE49-F238E27FC236}">
                <a16:creationId xmlns:a16="http://schemas.microsoft.com/office/drawing/2014/main" id="{6B205DED-723B-48E3-AE9F-556696225CAA}"/>
              </a:ext>
            </a:extLst>
          </p:cNvPr>
          <p:cNvSpPr>
            <a:spLocks noGrp="1"/>
          </p:cNvSpPr>
          <p:nvPr>
            <p:ph type="body" sz="quarter" idx="18" hasCustomPrompt="1"/>
          </p:nvPr>
        </p:nvSpPr>
        <p:spPr>
          <a:xfrm>
            <a:off x="4432317"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5" name="Text Placeholder 15">
            <a:extLst>
              <a:ext uri="{FF2B5EF4-FFF2-40B4-BE49-F238E27FC236}">
                <a16:creationId xmlns:a16="http://schemas.microsoft.com/office/drawing/2014/main" id="{77D63D24-8466-44F3-898F-5CBC42C7681F}"/>
              </a:ext>
            </a:extLst>
          </p:cNvPr>
          <p:cNvSpPr>
            <a:spLocks noGrp="1"/>
          </p:cNvSpPr>
          <p:nvPr>
            <p:ph type="body" sz="quarter" idx="20" hasCustomPrompt="1"/>
          </p:nvPr>
        </p:nvSpPr>
        <p:spPr>
          <a:xfrm>
            <a:off x="4432317" y="2374899"/>
            <a:ext cx="3327366" cy="3485573"/>
          </a:xfrm>
        </p:spPr>
        <p:txBody>
          <a:bodyPr>
            <a:normAutofit/>
          </a:bodyPr>
          <a:lstStyle>
            <a:lvl1pPr>
              <a:defRPr sz="2000"/>
            </a:lvl1pPr>
          </a:lstStyle>
          <a:p>
            <a:pPr lvl="0"/>
            <a:r>
              <a:rPr lang="en-US" dirty="0"/>
              <a:t>Click to add text</a:t>
            </a:r>
          </a:p>
        </p:txBody>
      </p:sp>
      <p:sp>
        <p:nvSpPr>
          <p:cNvPr id="10" name="Text Placeholder 30">
            <a:extLst>
              <a:ext uri="{FF2B5EF4-FFF2-40B4-BE49-F238E27FC236}">
                <a16:creationId xmlns:a16="http://schemas.microsoft.com/office/drawing/2014/main" id="{F600D1D1-B6A8-4A4E-BC6A-897FE089CBEC}"/>
              </a:ext>
            </a:extLst>
          </p:cNvPr>
          <p:cNvSpPr>
            <a:spLocks noGrp="1"/>
          </p:cNvSpPr>
          <p:nvPr>
            <p:ph type="body" sz="quarter" idx="16" hasCustomPrompt="1"/>
          </p:nvPr>
        </p:nvSpPr>
        <p:spPr>
          <a:xfrm>
            <a:off x="8025393"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6" name="Text Placeholder 15">
            <a:extLst>
              <a:ext uri="{FF2B5EF4-FFF2-40B4-BE49-F238E27FC236}">
                <a16:creationId xmlns:a16="http://schemas.microsoft.com/office/drawing/2014/main" id="{A205F643-67E9-4E41-A65F-163C816090B9}"/>
              </a:ext>
            </a:extLst>
          </p:cNvPr>
          <p:cNvSpPr>
            <a:spLocks noGrp="1"/>
          </p:cNvSpPr>
          <p:nvPr>
            <p:ph type="body" sz="quarter" idx="21" hasCustomPrompt="1"/>
          </p:nvPr>
        </p:nvSpPr>
        <p:spPr>
          <a:xfrm>
            <a:off x="8025393" y="2374899"/>
            <a:ext cx="3327366" cy="3485573"/>
          </a:xfrm>
        </p:spPr>
        <p:txBody>
          <a:bodyPr>
            <a:normAutofit/>
          </a:bodyPr>
          <a:lstStyle>
            <a:lvl1pPr>
              <a:defRPr sz="2000"/>
            </a:lvl1pPr>
          </a:lstStyle>
          <a:p>
            <a:pPr lvl="0"/>
            <a:r>
              <a:rPr lang="en-US" dirty="0"/>
              <a:t>Click to add text</a:t>
            </a:r>
          </a:p>
        </p:txBody>
      </p:sp>
      <p:sp>
        <p:nvSpPr>
          <p:cNvPr id="2" name="Footer Placeholder 4">
            <a:extLst>
              <a:ext uri="{FF2B5EF4-FFF2-40B4-BE49-F238E27FC236}">
                <a16:creationId xmlns:a16="http://schemas.microsoft.com/office/drawing/2014/main" id="{B0EF04CC-F1B1-495C-BA2F-F28A5D9715A2}"/>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3" name="Date Placeholder 3">
            <a:extLst>
              <a:ext uri="{FF2B5EF4-FFF2-40B4-BE49-F238E27FC236}">
                <a16:creationId xmlns:a16="http://schemas.microsoft.com/office/drawing/2014/main" id="{657B66A6-EBC5-4A75-B938-7148B7A12627}"/>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4" name="Slide Number Placeholder 5">
            <a:extLst>
              <a:ext uri="{FF2B5EF4-FFF2-40B4-BE49-F238E27FC236}">
                <a16:creationId xmlns:a16="http://schemas.microsoft.com/office/drawing/2014/main" id="{D83DD707-C769-4868-9B2F-1BF7ABBCD207}"/>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209807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B926107-51B9-44DD-8581-AA5E8B601C63}"/>
              </a:ext>
            </a:extLst>
          </p:cNvPr>
          <p:cNvSpPr>
            <a:spLocks noGrp="1"/>
          </p:cNvSpPr>
          <p:nvPr>
            <p:ph type="title"/>
          </p:nvPr>
        </p:nvSpPr>
        <p:spPr>
          <a:xfrm>
            <a:off x="647698" y="484494"/>
            <a:ext cx="5800867" cy="1569493"/>
          </a:xfrm>
        </p:spPr>
        <p:txBody>
          <a:bodyPr anchor="b">
            <a:normAutofit/>
          </a:bodyPr>
          <a:lstStyle>
            <a:lvl1pPr>
              <a:defRPr>
                <a:solidFill>
                  <a:schemeClr val="accent1"/>
                </a:solidFill>
              </a:defRPr>
            </a:lvl1pPr>
          </a:lstStyle>
          <a:p>
            <a:r>
              <a:rPr lang="en-US"/>
              <a:t>Click to edit Master title style</a:t>
            </a:r>
            <a:endParaRPr lang="en-US" dirty="0"/>
          </a:p>
        </p:txBody>
      </p:sp>
      <p:sp>
        <p:nvSpPr>
          <p:cNvPr id="4" name="Content Placeholder 2">
            <a:extLst>
              <a:ext uri="{FF2B5EF4-FFF2-40B4-BE49-F238E27FC236}">
                <a16:creationId xmlns:a16="http://schemas.microsoft.com/office/drawing/2014/main" id="{CD144A4B-34B7-47EC-888B-0D20760065AA}"/>
              </a:ext>
            </a:extLst>
          </p:cNvPr>
          <p:cNvSpPr>
            <a:spLocks noGrp="1"/>
          </p:cNvSpPr>
          <p:nvPr>
            <p:ph idx="1"/>
          </p:nvPr>
        </p:nvSpPr>
        <p:spPr>
          <a:xfrm>
            <a:off x="647702" y="2156346"/>
            <a:ext cx="5800866" cy="3963937"/>
          </a:xfrm>
        </p:spPr>
        <p:txBody>
          <a:bodyPr>
            <a:normAutofit/>
          </a:bodyPr>
          <a:lstStyle>
            <a:lvl1pPr marL="0" indent="0">
              <a:buNone/>
              <a:defRPr/>
            </a:lvl1pPr>
          </a:lstStyle>
          <a:p>
            <a:pPr lvl="0"/>
            <a:r>
              <a:rPr lang="en-US"/>
              <a:t>Click to edit Master text styles</a:t>
            </a:r>
          </a:p>
        </p:txBody>
      </p:sp>
      <p:sp>
        <p:nvSpPr>
          <p:cNvPr id="9" name="Footer Placeholder 4">
            <a:extLst>
              <a:ext uri="{FF2B5EF4-FFF2-40B4-BE49-F238E27FC236}">
                <a16:creationId xmlns:a16="http://schemas.microsoft.com/office/drawing/2014/main" id="{C6A9B852-DA3F-4566-BDEB-F1F69334E1FB}"/>
              </a:ext>
            </a:extLst>
          </p:cNvPr>
          <p:cNvSpPr>
            <a:spLocks noGrp="1"/>
          </p:cNvSpPr>
          <p:nvPr>
            <p:ph type="ftr" sz="quarter" idx="11"/>
          </p:nvPr>
        </p:nvSpPr>
        <p:spPr>
          <a:xfrm>
            <a:off x="199277" y="6356350"/>
            <a:ext cx="3877423"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17" name="Picture Placeholder 12">
            <a:extLst>
              <a:ext uri="{FF2B5EF4-FFF2-40B4-BE49-F238E27FC236}">
                <a16:creationId xmlns:a16="http://schemas.microsoft.com/office/drawing/2014/main" id="{116EBB24-A127-412B-99DB-A7FBCA68A2FA}"/>
              </a:ext>
            </a:extLst>
          </p:cNvPr>
          <p:cNvSpPr>
            <a:spLocks noGrp="1"/>
          </p:cNvSpPr>
          <p:nvPr>
            <p:ph type="pic" sz="quarter" idx="13" hasCustomPrompt="1"/>
          </p:nvPr>
        </p:nvSpPr>
        <p:spPr>
          <a:xfrm>
            <a:off x="6700838" y="665163"/>
            <a:ext cx="2214562" cy="2513012"/>
          </a:xfrm>
        </p:spPr>
        <p:txBody>
          <a:bodyPr/>
          <a:lstStyle>
            <a:lvl1pPr marL="0" indent="0" algn="ctr">
              <a:buNone/>
              <a:defRPr/>
            </a:lvl1pPr>
          </a:lstStyle>
          <a:p>
            <a:r>
              <a:rPr lang="en-US" dirty="0"/>
              <a:t>Click to add photo</a:t>
            </a:r>
          </a:p>
        </p:txBody>
      </p:sp>
      <p:sp>
        <p:nvSpPr>
          <p:cNvPr id="18" name="Picture Placeholder 12">
            <a:extLst>
              <a:ext uri="{FF2B5EF4-FFF2-40B4-BE49-F238E27FC236}">
                <a16:creationId xmlns:a16="http://schemas.microsoft.com/office/drawing/2014/main" id="{63CCB0A6-D7F6-4C78-B6C0-A045E3B25B00}"/>
              </a:ext>
            </a:extLst>
          </p:cNvPr>
          <p:cNvSpPr>
            <a:spLocks noGrp="1"/>
          </p:cNvSpPr>
          <p:nvPr>
            <p:ph type="pic" sz="quarter" idx="14" hasCustomPrompt="1"/>
          </p:nvPr>
        </p:nvSpPr>
        <p:spPr>
          <a:xfrm>
            <a:off x="9329737" y="665579"/>
            <a:ext cx="2214562" cy="2513012"/>
          </a:xfrm>
        </p:spPr>
        <p:txBody>
          <a:bodyPr/>
          <a:lstStyle>
            <a:lvl1pPr marL="0" indent="0" algn="ctr">
              <a:buNone/>
              <a:defRPr/>
            </a:lvl1pPr>
          </a:lstStyle>
          <a:p>
            <a:r>
              <a:rPr lang="en-US" dirty="0"/>
              <a:t>Click to add photo</a:t>
            </a:r>
          </a:p>
        </p:txBody>
      </p:sp>
      <p:sp>
        <p:nvSpPr>
          <p:cNvPr id="19" name="Picture Placeholder 12">
            <a:extLst>
              <a:ext uri="{FF2B5EF4-FFF2-40B4-BE49-F238E27FC236}">
                <a16:creationId xmlns:a16="http://schemas.microsoft.com/office/drawing/2014/main" id="{F3038A14-3DB7-4BDC-A247-674224BFB8B1}"/>
              </a:ext>
            </a:extLst>
          </p:cNvPr>
          <p:cNvSpPr>
            <a:spLocks noGrp="1"/>
          </p:cNvSpPr>
          <p:nvPr>
            <p:ph type="pic" sz="quarter" idx="15" hasCustomPrompt="1"/>
          </p:nvPr>
        </p:nvSpPr>
        <p:spPr>
          <a:xfrm>
            <a:off x="6700854" y="3607271"/>
            <a:ext cx="2214562" cy="2513012"/>
          </a:xfrm>
        </p:spPr>
        <p:txBody>
          <a:bodyPr/>
          <a:lstStyle>
            <a:lvl1pPr marL="0" indent="0" algn="ctr">
              <a:buNone/>
              <a:defRPr/>
            </a:lvl1pPr>
          </a:lstStyle>
          <a:p>
            <a:r>
              <a:rPr lang="en-US" dirty="0"/>
              <a:t>Click to add photo</a:t>
            </a:r>
          </a:p>
        </p:txBody>
      </p:sp>
      <p:sp>
        <p:nvSpPr>
          <p:cNvPr id="20" name="Picture Placeholder 12">
            <a:extLst>
              <a:ext uri="{FF2B5EF4-FFF2-40B4-BE49-F238E27FC236}">
                <a16:creationId xmlns:a16="http://schemas.microsoft.com/office/drawing/2014/main" id="{59BCC1BB-4299-409F-9215-B3A4ECAB5238}"/>
              </a:ext>
            </a:extLst>
          </p:cNvPr>
          <p:cNvSpPr>
            <a:spLocks noGrp="1"/>
          </p:cNvSpPr>
          <p:nvPr>
            <p:ph type="pic" sz="quarter" idx="16" hasCustomPrompt="1"/>
          </p:nvPr>
        </p:nvSpPr>
        <p:spPr>
          <a:xfrm>
            <a:off x="9324845" y="3607271"/>
            <a:ext cx="2214562" cy="2513012"/>
          </a:xfrm>
        </p:spPr>
        <p:txBody>
          <a:bodyPr/>
          <a:lstStyle>
            <a:lvl1pPr marL="0" indent="0" algn="ctr">
              <a:buNone/>
              <a:defRPr/>
            </a:lvl1pPr>
          </a:lstStyle>
          <a:p>
            <a:r>
              <a:rPr lang="en-US" dirty="0"/>
              <a:t>Click to add photo</a:t>
            </a:r>
          </a:p>
        </p:txBody>
      </p:sp>
      <p:sp>
        <p:nvSpPr>
          <p:cNvPr id="10" name="Date Placeholder 3">
            <a:extLst>
              <a:ext uri="{FF2B5EF4-FFF2-40B4-BE49-F238E27FC236}">
                <a16:creationId xmlns:a16="http://schemas.microsoft.com/office/drawing/2014/main" id="{7FB415D6-2F2D-46E2-94AF-1F3BE10F351D}"/>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1" name="Slide Number Placeholder 5">
            <a:extLst>
              <a:ext uri="{FF2B5EF4-FFF2-40B4-BE49-F238E27FC236}">
                <a16:creationId xmlns:a16="http://schemas.microsoft.com/office/drawing/2014/main" id="{FEC8DC3B-1AAD-429C-A1EA-FAEE9D884490}"/>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00162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152F41C-45C5-4E09-A91A-8F4AE80B065E}"/>
              </a:ext>
              <a:ext uri="{C183D7F6-B498-43B3-948B-1728B52AA6E4}">
                <adec:decorative xmlns:adec="http://schemas.microsoft.com/office/drawing/2017/decorative" val="1"/>
              </a:ext>
            </a:extLst>
          </p:cNvPr>
          <p:cNvSpPr/>
          <p:nvPr userDrawn="1"/>
        </p:nvSpPr>
        <p:spPr>
          <a:xfrm>
            <a:off x="0" y="4533900"/>
            <a:ext cx="9144000" cy="2324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10" name="Title 6">
            <a:extLst>
              <a:ext uri="{FF2B5EF4-FFF2-40B4-BE49-F238E27FC236}">
                <a16:creationId xmlns:a16="http://schemas.microsoft.com/office/drawing/2014/main" id="{DA9EBEF3-E8A8-4C5C-B6D9-B322242DC93A}"/>
              </a:ext>
            </a:extLst>
          </p:cNvPr>
          <p:cNvSpPr>
            <a:spLocks noGrp="1"/>
          </p:cNvSpPr>
          <p:nvPr>
            <p:ph type="ctrTitle"/>
          </p:nvPr>
        </p:nvSpPr>
        <p:spPr>
          <a:xfrm>
            <a:off x="877001" y="4947313"/>
            <a:ext cx="7700617" cy="1409037"/>
          </a:xfrm>
        </p:spPr>
        <p:txBody>
          <a:bodyPr anchor="ctr">
            <a:normAutofit/>
          </a:bodyPr>
          <a:lstStyle>
            <a:lvl1pPr>
              <a:defRPr>
                <a:solidFill>
                  <a:schemeClr val="bg1"/>
                </a:solidFill>
              </a:defRPr>
            </a:lvl1pPr>
          </a:lstStyle>
          <a:p>
            <a:r>
              <a:rPr lang="en-US" sz="5400"/>
              <a:t>Click to edit Master title style</a:t>
            </a:r>
            <a:endParaRPr lang="en-US" sz="5400" dirty="0"/>
          </a:p>
        </p:txBody>
      </p:sp>
      <p:sp>
        <p:nvSpPr>
          <p:cNvPr id="11" name="Subtitle 7">
            <a:extLst>
              <a:ext uri="{FF2B5EF4-FFF2-40B4-BE49-F238E27FC236}">
                <a16:creationId xmlns:a16="http://schemas.microsoft.com/office/drawing/2014/main" id="{6A90C83B-4674-4CF1-9CD4-78C3B7CDCCA8}"/>
              </a:ext>
            </a:extLst>
          </p:cNvPr>
          <p:cNvSpPr>
            <a:spLocks noGrp="1"/>
          </p:cNvSpPr>
          <p:nvPr>
            <p:ph type="subTitle" idx="1"/>
          </p:nvPr>
        </p:nvSpPr>
        <p:spPr>
          <a:xfrm>
            <a:off x="9446252" y="386989"/>
            <a:ext cx="2443495" cy="3758334"/>
          </a:xfrm>
        </p:spPr>
        <p:txBody>
          <a:bodyPr anchor="t">
            <a:normAutofit/>
          </a:bodyPr>
          <a:lstStyle>
            <a:lvl1pPr marL="0" indent="0">
              <a:lnSpc>
                <a:spcPct val="100000"/>
              </a:lnSpc>
              <a:spcBef>
                <a:spcPts val="0"/>
              </a:spcBef>
              <a:buNone/>
              <a:defRPr sz="2800" b="1">
                <a:solidFill>
                  <a:schemeClr val="accent1"/>
                </a:solidFill>
              </a:defRPr>
            </a:lvl1pPr>
          </a:lstStyle>
          <a:p>
            <a:r>
              <a:rPr lang="en-US">
                <a:solidFill>
                  <a:schemeClr val="accent1"/>
                </a:solidFill>
              </a:rPr>
              <a:t>Click to edit Master subtitle style</a:t>
            </a:r>
            <a:endParaRPr lang="en-US" dirty="0">
              <a:solidFill>
                <a:schemeClr val="accent1"/>
              </a:solidFill>
            </a:endParaRPr>
          </a:p>
        </p:txBody>
      </p:sp>
      <p:sp>
        <p:nvSpPr>
          <p:cNvPr id="19" name="Picture Placeholder 17">
            <a:extLst>
              <a:ext uri="{FF2B5EF4-FFF2-40B4-BE49-F238E27FC236}">
                <a16:creationId xmlns:a16="http://schemas.microsoft.com/office/drawing/2014/main" id="{1894E094-44B9-4024-A43A-438DEB225DB2}"/>
              </a:ext>
            </a:extLst>
          </p:cNvPr>
          <p:cNvSpPr>
            <a:spLocks noGrp="1"/>
          </p:cNvSpPr>
          <p:nvPr>
            <p:ph type="pic" sz="quarter" idx="13" hasCustomPrompt="1"/>
          </p:nvPr>
        </p:nvSpPr>
        <p:spPr>
          <a:xfrm>
            <a:off x="0" y="0"/>
            <a:ext cx="9144000" cy="4532313"/>
          </a:xfrm>
        </p:spPr>
        <p:txBody>
          <a:bodyPr/>
          <a:lstStyle>
            <a:lvl1pPr marL="0" indent="0" algn="ctr">
              <a:buNone/>
              <a:defRPr/>
            </a:lvl1pPr>
          </a:lstStyle>
          <a:p>
            <a:r>
              <a:rPr lang="en-US" dirty="0"/>
              <a:t>Click to add photo</a:t>
            </a:r>
          </a:p>
        </p:txBody>
      </p:sp>
      <p:sp>
        <p:nvSpPr>
          <p:cNvPr id="13" name="Footer Placeholder 4">
            <a:extLst>
              <a:ext uri="{FF2B5EF4-FFF2-40B4-BE49-F238E27FC236}">
                <a16:creationId xmlns:a16="http://schemas.microsoft.com/office/drawing/2014/main" id="{9BCFB5F5-AD25-4F9C-8AE7-E0E891F1AFF9}"/>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r>
              <a:rPr lang="en-US" dirty="0"/>
              <a:t>Presentation title</a:t>
            </a:r>
          </a:p>
        </p:txBody>
      </p:sp>
      <p:sp>
        <p:nvSpPr>
          <p:cNvPr id="23" name="Picture Placeholder 20">
            <a:extLst>
              <a:ext uri="{FF2B5EF4-FFF2-40B4-BE49-F238E27FC236}">
                <a16:creationId xmlns:a16="http://schemas.microsoft.com/office/drawing/2014/main" id="{919568B3-FE67-4E6E-BA92-FEF29CBFE1B4}"/>
              </a:ext>
            </a:extLst>
          </p:cNvPr>
          <p:cNvSpPr>
            <a:spLocks noGrp="1"/>
          </p:cNvSpPr>
          <p:nvPr>
            <p:ph type="pic" sz="quarter" idx="14" hasCustomPrompt="1"/>
          </p:nvPr>
        </p:nvSpPr>
        <p:spPr>
          <a:xfrm>
            <a:off x="9144000" y="4532313"/>
            <a:ext cx="3048000" cy="2325687"/>
          </a:xfrm>
        </p:spPr>
        <p:txBody>
          <a:bodyPr/>
          <a:lstStyle>
            <a:lvl1pPr marL="0" indent="0" algn="ctr">
              <a:buNone/>
              <a:defRPr/>
            </a:lvl1pPr>
          </a:lstStyle>
          <a:p>
            <a:r>
              <a:rPr lang="en-US" dirty="0"/>
              <a:t>Click to add photo</a:t>
            </a:r>
          </a:p>
        </p:txBody>
      </p:sp>
      <p:sp>
        <p:nvSpPr>
          <p:cNvPr id="15" name="Date Placeholder 3">
            <a:extLst>
              <a:ext uri="{FF2B5EF4-FFF2-40B4-BE49-F238E27FC236}">
                <a16:creationId xmlns:a16="http://schemas.microsoft.com/office/drawing/2014/main" id="{D87D4A75-1737-4D5B-A386-9FE32DFB5E51}"/>
              </a:ext>
            </a:extLst>
          </p:cNvPr>
          <p:cNvSpPr>
            <a:spLocks noGrp="1"/>
          </p:cNvSpPr>
          <p:nvPr>
            <p:ph type="dt" sz="half" idx="10"/>
          </p:nvPr>
        </p:nvSpPr>
        <p:spPr>
          <a:xfrm>
            <a:off x="7013448" y="6355080"/>
            <a:ext cx="4352544"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dirty="0"/>
              <a:t>20XX</a:t>
            </a:r>
          </a:p>
        </p:txBody>
      </p:sp>
      <p:sp>
        <p:nvSpPr>
          <p:cNvPr id="16" name="Slide Number Placeholder 5">
            <a:extLst>
              <a:ext uri="{FF2B5EF4-FFF2-40B4-BE49-F238E27FC236}">
                <a16:creationId xmlns:a16="http://schemas.microsoft.com/office/drawing/2014/main" id="{EB52AA41-FD0C-42C6-BD04-9E5B55A48989}"/>
              </a:ext>
            </a:extLst>
          </p:cNvPr>
          <p:cNvSpPr>
            <a:spLocks noGrp="1"/>
          </p:cNvSpPr>
          <p:nvPr>
            <p:ph type="sldNum" sz="quarter" idx="12"/>
          </p:nvPr>
        </p:nvSpPr>
        <p:spPr>
          <a:xfrm>
            <a:off x="11365992" y="6356350"/>
            <a:ext cx="630936" cy="365125"/>
          </a:xfrm>
        </p:spPr>
        <p:txBody>
          <a:bodyPr/>
          <a:lstStyle>
            <a:lvl1pPr>
              <a:defRPr>
                <a:solidFill>
                  <a:schemeClr val="bg1"/>
                </a:solidFill>
                <a:effectLst>
                  <a:outerShdw blurRad="38100" dist="38100" dir="2700000" algn="tl">
                    <a:srgbClr val="000000">
                      <a:alpha val="43137"/>
                    </a:srgbClr>
                  </a:outerShdw>
                </a:effectLst>
              </a:defRPr>
            </a:lvl1pPr>
          </a:lstStyle>
          <a:p>
            <a:fld id="{244D815C-8BF3-4ECF-A945-A2A7C2983AF9}" type="slidenum">
              <a:rPr lang="en-US" smtClean="0"/>
              <a:pPr/>
              <a:t>‹#›</a:t>
            </a:fld>
            <a:endParaRPr lang="en-US" dirty="0"/>
          </a:p>
        </p:txBody>
      </p:sp>
    </p:spTree>
    <p:extLst>
      <p:ext uri="{BB962C8B-B14F-4D97-AF65-F5344CB8AC3E}">
        <p14:creationId xmlns:p14="http://schemas.microsoft.com/office/powerpoint/2010/main" val="2134676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74716EF3-1422-48C0-BC49-14FAC3550FC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8" name="Rectangle 7">
            <a:extLst>
              <a:ext uri="{FF2B5EF4-FFF2-40B4-BE49-F238E27FC236}">
                <a16:creationId xmlns:a16="http://schemas.microsoft.com/office/drawing/2014/main" id="{7F2AAFDE-CB45-46CA-8961-8133FCA5F385}"/>
              </a:ext>
              <a:ext uri="{C183D7F6-B498-43B3-948B-1728B52AA6E4}">
                <adec:decorative xmlns:adec="http://schemas.microsoft.com/office/drawing/2017/decorative" val="1"/>
              </a:ext>
            </a:extLst>
          </p:cNvPr>
          <p:cNvSpPr/>
          <p:nvPr userDrawn="1"/>
        </p:nvSpPr>
        <p:spPr>
          <a:xfrm>
            <a:off x="0" y="0"/>
            <a:ext cx="40767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Title 1">
            <a:extLst>
              <a:ext uri="{FF2B5EF4-FFF2-40B4-BE49-F238E27FC236}">
                <a16:creationId xmlns:a16="http://schemas.microsoft.com/office/drawing/2014/main" id="{B209C30D-AB58-482B-B553-F71367094EB9}"/>
              </a:ext>
            </a:extLst>
          </p:cNvPr>
          <p:cNvSpPr>
            <a:spLocks noGrp="1"/>
          </p:cNvSpPr>
          <p:nvPr>
            <p:ph type="title"/>
          </p:nvPr>
        </p:nvSpPr>
        <p:spPr>
          <a:xfrm>
            <a:off x="532264" y="776941"/>
            <a:ext cx="3209008" cy="5166659"/>
          </a:xfrm>
        </p:spPr>
        <p:txBody>
          <a:bodyPr anchor="b"/>
          <a:lstStyle>
            <a:lvl1pPr>
              <a:defRPr spc="-20" baseline="0">
                <a:solidFill>
                  <a:schemeClr val="bg1"/>
                </a:solidFill>
              </a:defRPr>
            </a:lvl1pPr>
          </a:lstStyle>
          <a:p>
            <a:r>
              <a:rPr lang="en-US">
                <a:solidFill>
                  <a:srgbClr val="FFFFFF"/>
                </a:solidFill>
              </a:rPr>
              <a:t>Click to edit Master title style</a:t>
            </a:r>
            <a:endParaRPr lang="en-US" dirty="0">
              <a:solidFill>
                <a:srgbClr val="FFFFFF"/>
              </a:solidFill>
            </a:endParaRPr>
          </a:p>
        </p:txBody>
      </p:sp>
      <p:sp>
        <p:nvSpPr>
          <p:cNvPr id="13" name="Footer Placeholder 4">
            <a:extLst>
              <a:ext uri="{FF2B5EF4-FFF2-40B4-BE49-F238E27FC236}">
                <a16:creationId xmlns:a16="http://schemas.microsoft.com/office/drawing/2014/main" id="{D946F5EF-2C45-4A87-A1DD-BD2A6FB91BC5}"/>
              </a:ext>
            </a:extLst>
          </p:cNvPr>
          <p:cNvSpPr>
            <a:spLocks noGrp="1"/>
          </p:cNvSpPr>
          <p:nvPr>
            <p:ph type="ftr" sz="quarter" idx="11"/>
          </p:nvPr>
        </p:nvSpPr>
        <p:spPr>
          <a:xfrm>
            <a:off x="199277" y="6356350"/>
            <a:ext cx="3749040" cy="365125"/>
          </a:xfrm>
        </p:spPr>
        <p:txBody>
          <a:bodyPr/>
          <a:lstStyle>
            <a:lvl1pPr>
              <a:defRPr>
                <a:solidFill>
                  <a:schemeClr val="bg1"/>
                </a:solidFill>
              </a:defRPr>
            </a:lvl1pPr>
          </a:lstStyle>
          <a:p>
            <a:r>
              <a:rPr lang="en-US" dirty="0"/>
              <a:t>Presentation title</a:t>
            </a:r>
          </a:p>
        </p:txBody>
      </p:sp>
      <p:sp>
        <p:nvSpPr>
          <p:cNvPr id="19" name="Picture Placeholder 16">
            <a:extLst>
              <a:ext uri="{FF2B5EF4-FFF2-40B4-BE49-F238E27FC236}">
                <a16:creationId xmlns:a16="http://schemas.microsoft.com/office/drawing/2014/main" id="{B1A8891C-A2D4-4238-ABCE-62AB3A9121A5}"/>
              </a:ext>
            </a:extLst>
          </p:cNvPr>
          <p:cNvSpPr>
            <a:spLocks noGrp="1"/>
          </p:cNvSpPr>
          <p:nvPr>
            <p:ph type="pic" sz="quarter" idx="13" hasCustomPrompt="1"/>
          </p:nvPr>
        </p:nvSpPr>
        <p:spPr>
          <a:xfrm>
            <a:off x="4076700" y="0"/>
            <a:ext cx="4038600" cy="3429000"/>
          </a:xfrm>
        </p:spPr>
        <p:txBody>
          <a:bodyPr/>
          <a:lstStyle>
            <a:lvl1pPr marL="0" indent="0" algn="ctr">
              <a:buNone/>
              <a:defRPr/>
            </a:lvl1pPr>
          </a:lstStyle>
          <a:p>
            <a:r>
              <a:rPr lang="en-US" dirty="0"/>
              <a:t>Click to add photo</a:t>
            </a:r>
          </a:p>
        </p:txBody>
      </p:sp>
      <p:sp>
        <p:nvSpPr>
          <p:cNvPr id="20" name="Picture Placeholder 16">
            <a:extLst>
              <a:ext uri="{FF2B5EF4-FFF2-40B4-BE49-F238E27FC236}">
                <a16:creationId xmlns:a16="http://schemas.microsoft.com/office/drawing/2014/main" id="{7B51DFB6-C977-4551-BE38-57688D7FF0B7}"/>
              </a:ext>
            </a:extLst>
          </p:cNvPr>
          <p:cNvSpPr>
            <a:spLocks noGrp="1"/>
          </p:cNvSpPr>
          <p:nvPr>
            <p:ph type="pic" sz="quarter" idx="14" hasCustomPrompt="1"/>
          </p:nvPr>
        </p:nvSpPr>
        <p:spPr>
          <a:xfrm>
            <a:off x="8115300" y="0"/>
            <a:ext cx="4076701" cy="3429000"/>
          </a:xfrm>
        </p:spPr>
        <p:txBody>
          <a:bodyPr/>
          <a:lstStyle>
            <a:lvl1pPr marL="0" indent="0" algn="ctr">
              <a:buNone/>
              <a:defRPr/>
            </a:lvl1pPr>
          </a:lstStyle>
          <a:p>
            <a:r>
              <a:rPr lang="en-US" dirty="0"/>
              <a:t>Click to add photo</a:t>
            </a:r>
          </a:p>
        </p:txBody>
      </p:sp>
      <p:sp>
        <p:nvSpPr>
          <p:cNvPr id="24" name="Text Placeholder 21">
            <a:extLst>
              <a:ext uri="{FF2B5EF4-FFF2-40B4-BE49-F238E27FC236}">
                <a16:creationId xmlns:a16="http://schemas.microsoft.com/office/drawing/2014/main" id="{DFCFAED4-0A56-424D-BF74-4051B0BDA9A6}"/>
              </a:ext>
            </a:extLst>
          </p:cNvPr>
          <p:cNvSpPr>
            <a:spLocks noGrp="1"/>
          </p:cNvSpPr>
          <p:nvPr>
            <p:ph type="body" sz="quarter" idx="15" hasCustomPrompt="1"/>
          </p:nvPr>
        </p:nvSpPr>
        <p:spPr>
          <a:xfrm>
            <a:off x="4864100" y="3841750"/>
            <a:ext cx="6599238" cy="2296083"/>
          </a:xfrm>
        </p:spPr>
        <p:txBody>
          <a:bodyPr>
            <a:normAutofit/>
          </a:bodyPr>
          <a:lstStyle>
            <a:lvl1pPr marL="342900" indent="-342900">
              <a:buFont typeface="Arial" panose="020B0604020202020204" pitchFamily="34" charset="0"/>
              <a:buChar char="•"/>
              <a:defRPr sz="2000"/>
            </a:lvl1pPr>
          </a:lstStyle>
          <a:p>
            <a:pPr lvl="0"/>
            <a:r>
              <a:rPr lang="en-US" dirty="0"/>
              <a:t>Click to add text</a:t>
            </a:r>
          </a:p>
        </p:txBody>
      </p:sp>
      <p:sp>
        <p:nvSpPr>
          <p:cNvPr id="14" name="Date Placeholder 3">
            <a:extLst>
              <a:ext uri="{FF2B5EF4-FFF2-40B4-BE49-F238E27FC236}">
                <a16:creationId xmlns:a16="http://schemas.microsoft.com/office/drawing/2014/main" id="{9188F17E-DD3B-4CCC-957F-5A6914488466}"/>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5" name="Slide Number Placeholder 5">
            <a:extLst>
              <a:ext uri="{FF2B5EF4-FFF2-40B4-BE49-F238E27FC236}">
                <a16:creationId xmlns:a16="http://schemas.microsoft.com/office/drawing/2014/main" id="{2A0235C7-971D-4E52-B991-EFA44A9AFC33}"/>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44D815C-8BF3-4ECF-A945-A2A7C2983AF9}"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43672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83698AF-A86A-4D69-8272-76C9C1914A3B}"/>
              </a:ext>
              <a:ext uri="{C183D7F6-B498-43B3-948B-1728B52AA6E4}">
                <adec:decorative xmlns:adec="http://schemas.microsoft.com/office/drawing/2017/decorative" val="1"/>
              </a:ext>
            </a:extLst>
          </p:cNvPr>
          <p:cNvSpPr/>
          <p:nvPr userDrawn="1"/>
        </p:nvSpPr>
        <p:spPr>
          <a:xfrm>
            <a:off x="0" y="0"/>
            <a:ext cx="12192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F9E2DC86-4009-449C-8F4E-779A8C762B26}"/>
              </a:ext>
            </a:extLst>
          </p:cNvPr>
          <p:cNvSpPr>
            <a:spLocks noGrp="1"/>
          </p:cNvSpPr>
          <p:nvPr>
            <p:ph type="title"/>
          </p:nvPr>
        </p:nvSpPr>
        <p:spPr>
          <a:xfrm>
            <a:off x="649045" y="365124"/>
            <a:ext cx="9523655" cy="1501327"/>
          </a:xfrm>
        </p:spPr>
        <p:txBody>
          <a:bodyPr/>
          <a:lstStyle>
            <a:lvl1pPr>
              <a:defRPr spc="-20" baseline="0">
                <a:solidFill>
                  <a:schemeClr val="bg1"/>
                </a:solidFill>
              </a:defRPr>
            </a:lvl1pPr>
          </a:lstStyle>
          <a:p>
            <a:r>
              <a:rPr lang="en-US">
                <a:solidFill>
                  <a:srgbClr val="FFFFFF"/>
                </a:solidFill>
              </a:rPr>
              <a:t>Click to edit Master title style</a:t>
            </a:r>
            <a:endParaRPr lang="en-US" dirty="0">
              <a:solidFill>
                <a:srgbClr val="FFFFFF"/>
              </a:solidFill>
            </a:endParaRPr>
          </a:p>
        </p:txBody>
      </p:sp>
      <p:sp>
        <p:nvSpPr>
          <p:cNvPr id="12" name="Picture Placeholder 10">
            <a:extLst>
              <a:ext uri="{FF2B5EF4-FFF2-40B4-BE49-F238E27FC236}">
                <a16:creationId xmlns:a16="http://schemas.microsoft.com/office/drawing/2014/main" id="{671630E1-6506-4E93-BB6A-0604E0D04932}"/>
              </a:ext>
            </a:extLst>
          </p:cNvPr>
          <p:cNvSpPr>
            <a:spLocks noGrp="1"/>
          </p:cNvSpPr>
          <p:nvPr>
            <p:ph type="pic" sz="quarter" idx="13" hasCustomPrompt="1"/>
          </p:nvPr>
        </p:nvSpPr>
        <p:spPr>
          <a:xfrm>
            <a:off x="0" y="2286000"/>
            <a:ext cx="5067300" cy="4572000"/>
          </a:xfrm>
        </p:spPr>
        <p:txBody>
          <a:bodyPr/>
          <a:lstStyle>
            <a:lvl1pPr marL="0" indent="0" algn="ctr">
              <a:buNone/>
              <a:defRPr/>
            </a:lvl1pPr>
          </a:lstStyle>
          <a:p>
            <a:r>
              <a:rPr lang="en-US" dirty="0"/>
              <a:t>Click to add photo</a:t>
            </a:r>
          </a:p>
        </p:txBody>
      </p:sp>
      <p:sp>
        <p:nvSpPr>
          <p:cNvPr id="7" name="Footer Placeholder 4">
            <a:extLst>
              <a:ext uri="{FF2B5EF4-FFF2-40B4-BE49-F238E27FC236}">
                <a16:creationId xmlns:a16="http://schemas.microsoft.com/office/drawing/2014/main" id="{51BAB65B-02AF-4992-85D0-8E98AB1BD965}"/>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r>
              <a:rPr lang="en-US" dirty="0">
                <a:effectLst>
                  <a:outerShdw blurRad="38100" dist="38100" dir="2700000" algn="tl">
                    <a:srgbClr val="000000">
                      <a:alpha val="43137"/>
                    </a:srgbClr>
                  </a:outerShdw>
                </a:effectLst>
              </a:rPr>
              <a:t>Presentation title</a:t>
            </a:r>
          </a:p>
        </p:txBody>
      </p:sp>
      <p:sp>
        <p:nvSpPr>
          <p:cNvPr id="6" name="Content Placeholder 2">
            <a:extLst>
              <a:ext uri="{FF2B5EF4-FFF2-40B4-BE49-F238E27FC236}">
                <a16:creationId xmlns:a16="http://schemas.microsoft.com/office/drawing/2014/main" id="{CFE115BC-4A4C-4385-82D5-106D1FAC359A}"/>
              </a:ext>
            </a:extLst>
          </p:cNvPr>
          <p:cNvSpPr>
            <a:spLocks noGrp="1"/>
          </p:cNvSpPr>
          <p:nvPr>
            <p:ph idx="1"/>
          </p:nvPr>
        </p:nvSpPr>
        <p:spPr>
          <a:xfrm>
            <a:off x="5819887" y="2899186"/>
            <a:ext cx="5610113" cy="3284359"/>
          </a:xfrm>
        </p:spPr>
        <p:txBody>
          <a:bodyPr>
            <a:normAutofit/>
          </a:bodyPr>
          <a:lstStyle>
            <a:lvl1pPr marL="0" indent="0">
              <a:buNone/>
              <a:defRPr/>
            </a:lvl1pPr>
          </a:lstStyle>
          <a:p>
            <a:pPr lvl="0"/>
            <a:r>
              <a:rPr lang="en-US"/>
              <a:t>Click to edit Master text styles</a:t>
            </a:r>
          </a:p>
        </p:txBody>
      </p:sp>
      <p:sp>
        <p:nvSpPr>
          <p:cNvPr id="8" name="Date Placeholder 3">
            <a:extLst>
              <a:ext uri="{FF2B5EF4-FFF2-40B4-BE49-F238E27FC236}">
                <a16:creationId xmlns:a16="http://schemas.microsoft.com/office/drawing/2014/main" id="{5CD3EB2B-80EF-4DC6-B2B6-F4B568443970}"/>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9" name="Slide Number Placeholder 5">
            <a:extLst>
              <a:ext uri="{FF2B5EF4-FFF2-40B4-BE49-F238E27FC236}">
                <a16:creationId xmlns:a16="http://schemas.microsoft.com/office/drawing/2014/main" id="{3DC3E33A-8A0A-4767-A4D9-CD8956379305}"/>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D6D940D-6D44-4DF9-9322-B4B11F7EDCD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9993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6EB31F-C5DF-49FF-8DEA-86AC0C1860A0}"/>
              </a:ext>
              <a:ext uri="{C183D7F6-B498-43B3-948B-1728B52AA6E4}">
                <adec:decorative xmlns:adec="http://schemas.microsoft.com/office/drawing/2017/decorative" val="1"/>
              </a:ext>
            </a:extLst>
          </p:cNvPr>
          <p:cNvSpPr/>
          <p:nvPr userDrawn="1"/>
        </p:nvSpPr>
        <p:spPr>
          <a:xfrm>
            <a:off x="1" y="0"/>
            <a:ext cx="7086599" cy="4533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ACFE912F-46EC-49B0-9C9A-DE9CBDF9FBBF}"/>
              </a:ext>
            </a:extLst>
          </p:cNvPr>
          <p:cNvSpPr>
            <a:spLocks noGrp="1"/>
          </p:cNvSpPr>
          <p:nvPr>
            <p:ph type="ctrTitle"/>
          </p:nvPr>
        </p:nvSpPr>
        <p:spPr>
          <a:xfrm>
            <a:off x="649045" y="753035"/>
            <a:ext cx="5945393" cy="2366683"/>
          </a:xfrm>
        </p:spPr>
        <p:txBody>
          <a:bodyPr>
            <a:normAutofit/>
          </a:bodyPr>
          <a:lstStyle>
            <a:lvl1pPr>
              <a:defRPr spc="-20" baseline="0">
                <a:solidFill>
                  <a:schemeClr val="bg1"/>
                </a:solidFill>
              </a:defRPr>
            </a:lvl1pPr>
          </a:lstStyle>
          <a:p>
            <a:r>
              <a:rPr lang="en-US" sz="6000"/>
              <a:t>Click to edit Master title style</a:t>
            </a:r>
            <a:endParaRPr lang="en-US" sz="6000" dirty="0"/>
          </a:p>
        </p:txBody>
      </p:sp>
      <p:sp>
        <p:nvSpPr>
          <p:cNvPr id="5" name="Subtitle 2">
            <a:extLst>
              <a:ext uri="{FF2B5EF4-FFF2-40B4-BE49-F238E27FC236}">
                <a16:creationId xmlns:a16="http://schemas.microsoft.com/office/drawing/2014/main" id="{9BF32D81-1E24-45B8-A09D-EEAD404D8F31}"/>
              </a:ext>
            </a:extLst>
          </p:cNvPr>
          <p:cNvSpPr>
            <a:spLocks noGrp="1"/>
          </p:cNvSpPr>
          <p:nvPr>
            <p:ph type="subTitle" idx="1"/>
          </p:nvPr>
        </p:nvSpPr>
        <p:spPr>
          <a:xfrm>
            <a:off x="649045" y="3075868"/>
            <a:ext cx="5945393" cy="1108335"/>
          </a:xfrm>
        </p:spPr>
        <p:txBody>
          <a:bodyPr>
            <a:normAutofit/>
          </a:bodyPr>
          <a:lstStyle>
            <a:lvl1pPr marL="0" indent="0">
              <a:buNone/>
              <a:defRPr sz="2400">
                <a:solidFill>
                  <a:schemeClr val="bg1"/>
                </a:solidFill>
              </a:defRPr>
            </a:lvl1pPr>
          </a:lstStyle>
          <a:p>
            <a:r>
              <a:rPr lang="en-US"/>
              <a:t>Click to edit Master subtitle style</a:t>
            </a:r>
            <a:endParaRPr lang="en-US" dirty="0"/>
          </a:p>
        </p:txBody>
      </p:sp>
      <p:sp>
        <p:nvSpPr>
          <p:cNvPr id="16" name="Picture Placeholder 15">
            <a:extLst>
              <a:ext uri="{FF2B5EF4-FFF2-40B4-BE49-F238E27FC236}">
                <a16:creationId xmlns:a16="http://schemas.microsoft.com/office/drawing/2014/main" id="{9F9C7900-0694-4FDF-B29C-24016C0B9C60}"/>
              </a:ext>
            </a:extLst>
          </p:cNvPr>
          <p:cNvSpPr>
            <a:spLocks noGrp="1"/>
          </p:cNvSpPr>
          <p:nvPr>
            <p:ph type="pic" sz="quarter" idx="14" hasCustomPrompt="1"/>
          </p:nvPr>
        </p:nvSpPr>
        <p:spPr>
          <a:xfrm>
            <a:off x="0" y="4533900"/>
            <a:ext cx="7086598" cy="2324100"/>
          </a:xfrm>
        </p:spPr>
        <p:txBody>
          <a:bodyPr/>
          <a:lstStyle>
            <a:lvl1pPr marL="0" indent="0" algn="l">
              <a:buNone/>
              <a:defRPr/>
            </a:lvl1pPr>
          </a:lstStyle>
          <a:p>
            <a:r>
              <a:rPr lang="en-US" dirty="0"/>
              <a:t>Click to add photo</a:t>
            </a:r>
          </a:p>
        </p:txBody>
      </p:sp>
      <p:sp>
        <p:nvSpPr>
          <p:cNvPr id="8" name="Footer Placeholder 4">
            <a:extLst>
              <a:ext uri="{FF2B5EF4-FFF2-40B4-BE49-F238E27FC236}">
                <a16:creationId xmlns:a16="http://schemas.microsoft.com/office/drawing/2014/main" id="{52F1BABA-5C8C-4693-BD5A-974A171125F5}"/>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Presentation title</a:t>
            </a:r>
          </a:p>
        </p:txBody>
      </p:sp>
      <p:sp>
        <p:nvSpPr>
          <p:cNvPr id="14" name="Picture Placeholder 12">
            <a:extLst>
              <a:ext uri="{FF2B5EF4-FFF2-40B4-BE49-F238E27FC236}">
                <a16:creationId xmlns:a16="http://schemas.microsoft.com/office/drawing/2014/main" id="{D71BA6F2-2182-4910-8DA6-71E5AB274588}"/>
              </a:ext>
            </a:extLst>
          </p:cNvPr>
          <p:cNvSpPr>
            <a:spLocks noGrp="1"/>
          </p:cNvSpPr>
          <p:nvPr>
            <p:ph type="pic" sz="quarter" idx="13" hasCustomPrompt="1"/>
          </p:nvPr>
        </p:nvSpPr>
        <p:spPr>
          <a:xfrm>
            <a:off x="7086600" y="0"/>
            <a:ext cx="5105400" cy="4533900"/>
          </a:xfrm>
        </p:spPr>
        <p:txBody>
          <a:bodyPr/>
          <a:lstStyle>
            <a:lvl1pPr marL="0" indent="0" algn="ctr">
              <a:buNone/>
              <a:defRPr/>
            </a:lvl1pPr>
          </a:lstStyle>
          <a:p>
            <a:r>
              <a:rPr lang="en-US" dirty="0"/>
              <a:t>Click to add photo</a:t>
            </a:r>
          </a:p>
        </p:txBody>
      </p:sp>
      <p:sp>
        <p:nvSpPr>
          <p:cNvPr id="17" name="Picture Placeholder 15">
            <a:extLst>
              <a:ext uri="{FF2B5EF4-FFF2-40B4-BE49-F238E27FC236}">
                <a16:creationId xmlns:a16="http://schemas.microsoft.com/office/drawing/2014/main" id="{83DCD7D2-7B94-48E9-9DCA-E72E1BCE4375}"/>
              </a:ext>
            </a:extLst>
          </p:cNvPr>
          <p:cNvSpPr>
            <a:spLocks noGrp="1"/>
          </p:cNvSpPr>
          <p:nvPr>
            <p:ph type="pic" sz="quarter" idx="15" hasCustomPrompt="1"/>
          </p:nvPr>
        </p:nvSpPr>
        <p:spPr>
          <a:xfrm>
            <a:off x="7086598" y="4533900"/>
            <a:ext cx="5105402" cy="2324100"/>
          </a:xfrm>
        </p:spPr>
        <p:txBody>
          <a:bodyPr/>
          <a:lstStyle>
            <a:lvl1pPr marL="0" indent="0">
              <a:buNone/>
              <a:defRPr/>
            </a:lvl1pPr>
          </a:lstStyle>
          <a:p>
            <a:r>
              <a:rPr lang="en-US" dirty="0"/>
              <a:t>Click to add photo</a:t>
            </a:r>
          </a:p>
        </p:txBody>
      </p:sp>
      <p:sp>
        <p:nvSpPr>
          <p:cNvPr id="10" name="Date Placeholder 3">
            <a:extLst>
              <a:ext uri="{FF2B5EF4-FFF2-40B4-BE49-F238E27FC236}">
                <a16:creationId xmlns:a16="http://schemas.microsoft.com/office/drawing/2014/main" id="{94253B29-520A-4014-A821-4F52F57CBC62}"/>
              </a:ext>
            </a:extLst>
          </p:cNvPr>
          <p:cNvSpPr>
            <a:spLocks noGrp="1"/>
          </p:cNvSpPr>
          <p:nvPr>
            <p:ph type="dt" sz="half" idx="10"/>
          </p:nvPr>
        </p:nvSpPr>
        <p:spPr>
          <a:xfrm>
            <a:off x="7013448" y="6355080"/>
            <a:ext cx="4352544"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20XX</a:t>
            </a:r>
          </a:p>
        </p:txBody>
      </p:sp>
      <p:sp>
        <p:nvSpPr>
          <p:cNvPr id="11" name="Slide Number Placeholder 5">
            <a:extLst>
              <a:ext uri="{FF2B5EF4-FFF2-40B4-BE49-F238E27FC236}">
                <a16:creationId xmlns:a16="http://schemas.microsoft.com/office/drawing/2014/main" id="{46B60DEE-1456-46C0-A3E5-4CAF3E128D5B}"/>
              </a:ext>
            </a:extLst>
          </p:cNvPr>
          <p:cNvSpPr>
            <a:spLocks noGrp="1"/>
          </p:cNvSpPr>
          <p:nvPr>
            <p:ph type="sldNum" sz="quarter" idx="12"/>
          </p:nvPr>
        </p:nvSpPr>
        <p:spPr>
          <a:xfrm>
            <a:off x="11365992" y="6356350"/>
            <a:ext cx="630936" cy="365125"/>
          </a:xfrm>
        </p:spPr>
        <p:txBody>
          <a:bodyPr/>
          <a:lstStyle>
            <a:lvl1pPr>
              <a:defRPr>
                <a:solidFill>
                  <a:schemeClr val="bg1"/>
                </a:solidFill>
              </a:defRPr>
            </a:lvl1pPr>
          </a:lstStyle>
          <a:p>
            <a:pPr>
              <a:defRPr/>
            </a:pPr>
            <a:fld id="{2722F022-211C-4882-844C-086FEA6806AA}" type="slidenum">
              <a:rPr lang="en-US" smtClean="0">
                <a:effectLst>
                  <a:outerShdw blurRad="38100" dist="38100" dir="2700000" algn="tl">
                    <a:srgbClr val="000000">
                      <a:alpha val="43137"/>
                    </a:srgbClr>
                  </a:outerShdw>
                </a:effectLst>
              </a:rPr>
              <a:pPr>
                <a:defRPr/>
              </a:pPr>
              <a:t>‹#›</a:t>
            </a:fld>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78407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4F4DD58-525D-4728-A769-9F38711D57DA}"/>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C1F862FE-7A72-432B-9888-FB389D35BDF2}"/>
              </a:ext>
            </a:extLst>
          </p:cNvPr>
          <p:cNvSpPr>
            <a:spLocks noGrp="1"/>
          </p:cNvSpPr>
          <p:nvPr>
            <p:ph type="title" hasCustomPrompt="1"/>
          </p:nvPr>
        </p:nvSpPr>
        <p:spPr>
          <a:xfrm>
            <a:off x="331788" y="875030"/>
            <a:ext cx="2384425" cy="5068570"/>
          </a:xfrm>
        </p:spPr>
        <p:txBody>
          <a:bodyPr/>
          <a:lstStyle>
            <a:lvl1pPr>
              <a:lnSpc>
                <a:spcPct val="100000"/>
              </a:lnSpc>
              <a:defRPr spc="-20" baseline="0">
                <a:solidFill>
                  <a:schemeClr val="bg1"/>
                </a:solidFill>
              </a:defRPr>
            </a:lvl1pPr>
          </a:lstStyle>
          <a:p>
            <a:r>
              <a:rPr lang="en-US" dirty="0"/>
              <a:t>Click  to add text</a:t>
            </a:r>
          </a:p>
        </p:txBody>
      </p:sp>
      <p:sp>
        <p:nvSpPr>
          <p:cNvPr id="13" name="Footer Placeholder 4">
            <a:extLst>
              <a:ext uri="{FF2B5EF4-FFF2-40B4-BE49-F238E27FC236}">
                <a16:creationId xmlns:a16="http://schemas.microsoft.com/office/drawing/2014/main" id="{A256B58A-EC2F-48AB-BF2D-AB678AF0C027}"/>
              </a:ext>
            </a:extLst>
          </p:cNvPr>
          <p:cNvSpPr>
            <a:spLocks noGrp="1"/>
          </p:cNvSpPr>
          <p:nvPr>
            <p:ph type="ftr" sz="quarter" idx="11"/>
          </p:nvPr>
        </p:nvSpPr>
        <p:spPr>
          <a:xfrm>
            <a:off x="199277" y="6356350"/>
            <a:ext cx="2771138" cy="365125"/>
          </a:xfrm>
        </p:spPr>
        <p:txBody>
          <a:bodyPr/>
          <a:lstStyle>
            <a:lvl1pPr>
              <a:defRPr>
                <a:solidFill>
                  <a:schemeClr val="bg1"/>
                </a:solidFill>
              </a:defRPr>
            </a:lvl1pPr>
          </a:lstStyle>
          <a:p>
            <a:pPr>
              <a:defRPr/>
            </a:pPr>
            <a:r>
              <a:rPr lang="en-US" dirty="0"/>
              <a:t>Presentation title</a:t>
            </a:r>
          </a:p>
        </p:txBody>
      </p:sp>
      <p:sp>
        <p:nvSpPr>
          <p:cNvPr id="3" name="Content Placeholder 2">
            <a:extLst>
              <a:ext uri="{FF2B5EF4-FFF2-40B4-BE49-F238E27FC236}">
                <a16:creationId xmlns:a16="http://schemas.microsoft.com/office/drawing/2014/main" id="{99D33DA1-34CB-434E-99AF-EA31D28A1941}"/>
              </a:ext>
            </a:extLst>
          </p:cNvPr>
          <p:cNvSpPr>
            <a:spLocks noGrp="1"/>
          </p:cNvSpPr>
          <p:nvPr>
            <p:ph sz="quarter" idx="14" hasCustomPrompt="1"/>
          </p:nvPr>
        </p:nvSpPr>
        <p:spPr>
          <a:xfrm>
            <a:off x="3302000" y="876300"/>
            <a:ext cx="8607425" cy="4749800"/>
          </a:xfrm>
        </p:spPr>
        <p:txBody>
          <a:bodyPr/>
          <a:lstStyle>
            <a:lvl1pPr>
              <a:defRPr/>
            </a:lvl1pPr>
          </a:lstStyle>
          <a:p>
            <a:pPr lvl="0"/>
            <a:r>
              <a:rPr lang="en-US" dirty="0"/>
              <a:t>Click to add content</a:t>
            </a:r>
          </a:p>
        </p:txBody>
      </p:sp>
      <p:sp>
        <p:nvSpPr>
          <p:cNvPr id="14" name="Date Placeholder 3">
            <a:extLst>
              <a:ext uri="{FF2B5EF4-FFF2-40B4-BE49-F238E27FC236}">
                <a16:creationId xmlns:a16="http://schemas.microsoft.com/office/drawing/2014/main" id="{DB48D9BB-04DF-4542-8DF6-C4C78753805D}"/>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5" name="Slide Number Placeholder 5">
            <a:extLst>
              <a:ext uri="{FF2B5EF4-FFF2-40B4-BE49-F238E27FC236}">
                <a16:creationId xmlns:a16="http://schemas.microsoft.com/office/drawing/2014/main" id="{F22742E1-6009-4FFB-A391-37B987F53002}"/>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58921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3FEABB-56CC-491D-830B-02C0466DABB6}"/>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34F3EF5A-453C-4D68-BA86-2FB1DE61C17C}"/>
              </a:ext>
            </a:extLst>
          </p:cNvPr>
          <p:cNvSpPr>
            <a:spLocks noGrp="1"/>
          </p:cNvSpPr>
          <p:nvPr>
            <p:ph type="title" hasCustomPrompt="1"/>
          </p:nvPr>
        </p:nvSpPr>
        <p:spPr>
          <a:xfrm>
            <a:off x="331787" y="996950"/>
            <a:ext cx="2384425" cy="4946650"/>
          </a:xfrm>
        </p:spPr>
        <p:txBody>
          <a:bodyPr/>
          <a:lstStyle>
            <a:lvl1pPr>
              <a:lnSpc>
                <a:spcPct val="100000"/>
              </a:lnSpc>
              <a:defRPr spc="-20" baseline="0">
                <a:solidFill>
                  <a:schemeClr val="bg1"/>
                </a:solidFill>
              </a:defRPr>
            </a:lvl1pPr>
          </a:lstStyle>
          <a:p>
            <a:r>
              <a:rPr lang="en-US" dirty="0"/>
              <a:t>Click  to add text</a:t>
            </a:r>
          </a:p>
        </p:txBody>
      </p:sp>
      <p:sp>
        <p:nvSpPr>
          <p:cNvPr id="9" name="Footer Placeholder 4">
            <a:extLst>
              <a:ext uri="{FF2B5EF4-FFF2-40B4-BE49-F238E27FC236}">
                <a16:creationId xmlns:a16="http://schemas.microsoft.com/office/drawing/2014/main" id="{59321BA0-41E1-404D-9063-DF281D1865F3}"/>
              </a:ext>
            </a:extLst>
          </p:cNvPr>
          <p:cNvSpPr>
            <a:spLocks noGrp="1"/>
          </p:cNvSpPr>
          <p:nvPr>
            <p:ph type="ftr" sz="quarter" idx="11"/>
          </p:nvPr>
        </p:nvSpPr>
        <p:spPr>
          <a:xfrm>
            <a:off x="199277" y="6356350"/>
            <a:ext cx="2771138" cy="365125"/>
          </a:xfrm>
        </p:spPr>
        <p:txBody>
          <a:bodyPr/>
          <a:lstStyle>
            <a:lvl1pPr>
              <a:defRPr>
                <a:solidFill>
                  <a:schemeClr val="bg1"/>
                </a:solidFill>
              </a:defRPr>
            </a:lvl1pPr>
          </a:lstStyle>
          <a:p>
            <a:pPr>
              <a:defRPr/>
            </a:pPr>
            <a:r>
              <a:rPr lang="en-US" dirty="0"/>
              <a:t>Presentation title</a:t>
            </a:r>
          </a:p>
        </p:txBody>
      </p:sp>
      <p:sp>
        <p:nvSpPr>
          <p:cNvPr id="3" name="Content Placeholder 2">
            <a:extLst>
              <a:ext uri="{FF2B5EF4-FFF2-40B4-BE49-F238E27FC236}">
                <a16:creationId xmlns:a16="http://schemas.microsoft.com/office/drawing/2014/main" id="{3671CEA4-8F84-4893-8A45-28DB0AE2068C}"/>
              </a:ext>
            </a:extLst>
          </p:cNvPr>
          <p:cNvSpPr>
            <a:spLocks noGrp="1"/>
          </p:cNvSpPr>
          <p:nvPr>
            <p:ph sz="quarter" idx="14" hasCustomPrompt="1"/>
          </p:nvPr>
        </p:nvSpPr>
        <p:spPr>
          <a:xfrm>
            <a:off x="3422650" y="996950"/>
            <a:ext cx="8367713" cy="4545013"/>
          </a:xfrm>
        </p:spPr>
        <p:txBody>
          <a:bodyPr/>
          <a:lstStyle>
            <a:lvl1pPr>
              <a:defRPr/>
            </a:lvl1pPr>
          </a:lstStyle>
          <a:p>
            <a:pPr lvl="0"/>
            <a:r>
              <a:rPr lang="en-US" dirty="0"/>
              <a:t>Click to add content</a:t>
            </a:r>
          </a:p>
        </p:txBody>
      </p:sp>
      <p:sp>
        <p:nvSpPr>
          <p:cNvPr id="10" name="Date Placeholder 3">
            <a:extLst>
              <a:ext uri="{FF2B5EF4-FFF2-40B4-BE49-F238E27FC236}">
                <a16:creationId xmlns:a16="http://schemas.microsoft.com/office/drawing/2014/main" id="{C99D2EA6-8453-4240-88D1-460E269D8884}"/>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1" name="Slide Number Placeholder 5">
            <a:extLst>
              <a:ext uri="{FF2B5EF4-FFF2-40B4-BE49-F238E27FC236}">
                <a16:creationId xmlns:a16="http://schemas.microsoft.com/office/drawing/2014/main" id="{02DD4984-9B40-488F-B903-2E0419551F49}"/>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7375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6" name="Picture Placeholder 22">
            <a:extLst>
              <a:ext uri="{FF2B5EF4-FFF2-40B4-BE49-F238E27FC236}">
                <a16:creationId xmlns:a16="http://schemas.microsoft.com/office/drawing/2014/main" id="{AD3C5B21-C400-4C50-8684-59543CDC43F2}"/>
              </a:ext>
            </a:extLst>
          </p:cNvPr>
          <p:cNvSpPr>
            <a:spLocks noGrp="1"/>
          </p:cNvSpPr>
          <p:nvPr>
            <p:ph type="pic" sz="quarter" idx="13" hasCustomPrompt="1"/>
          </p:nvPr>
        </p:nvSpPr>
        <p:spPr>
          <a:xfrm>
            <a:off x="-2" y="0"/>
            <a:ext cx="12192000" cy="6858000"/>
          </a:xfrm>
          <a:noFill/>
        </p:spPr>
        <p:txBody>
          <a:bodyPr/>
          <a:lstStyle>
            <a:lvl1pPr marL="0" indent="0" algn="ctr">
              <a:buNone/>
              <a:defRPr/>
            </a:lvl1pPr>
          </a:lstStyle>
          <a:p>
            <a:r>
              <a:rPr lang="en-US" dirty="0"/>
              <a:t>Click to add photo</a:t>
            </a:r>
          </a:p>
        </p:txBody>
      </p:sp>
      <p:sp>
        <p:nvSpPr>
          <p:cNvPr id="17" name="Title 1">
            <a:extLst>
              <a:ext uri="{FF2B5EF4-FFF2-40B4-BE49-F238E27FC236}">
                <a16:creationId xmlns:a16="http://schemas.microsoft.com/office/drawing/2014/main" id="{F81B040C-8943-4433-BFE9-AFB1F7C9ED4F}"/>
              </a:ext>
            </a:extLst>
          </p:cNvPr>
          <p:cNvSpPr>
            <a:spLocks noGrp="1"/>
          </p:cNvSpPr>
          <p:nvPr>
            <p:ph type="ctrTitle"/>
          </p:nvPr>
        </p:nvSpPr>
        <p:spPr>
          <a:xfrm>
            <a:off x="1177636" y="-2"/>
            <a:ext cx="11014364" cy="4100947"/>
          </a:xfrm>
          <a:gradFill>
            <a:gsLst>
              <a:gs pos="77000">
                <a:srgbClr val="000000">
                  <a:alpha val="30000"/>
                </a:srgbClr>
              </a:gs>
              <a:gs pos="38000">
                <a:srgbClr val="000000">
                  <a:alpha val="20000"/>
                </a:srgbClr>
              </a:gs>
              <a:gs pos="0">
                <a:srgbClr val="000000">
                  <a:alpha val="0"/>
                </a:srgbClr>
              </a:gs>
              <a:gs pos="20000">
                <a:srgbClr val="000000">
                  <a:alpha val="0"/>
                </a:srgbClr>
              </a:gs>
              <a:gs pos="100000">
                <a:srgbClr val="000000">
                  <a:alpha val="30000"/>
                </a:srgbClr>
              </a:gs>
            </a:gsLst>
            <a:lin ang="21594000" scaled="0"/>
          </a:gradFill>
        </p:spPr>
        <p:txBody>
          <a:bodyPr rIns="731520">
            <a:normAutofit/>
          </a:bodyPr>
          <a:lstStyle>
            <a:lvl1pPr algn="r">
              <a:defRPr sz="6000">
                <a:solidFill>
                  <a:schemeClr val="bg1"/>
                </a:solidFill>
              </a:defRPr>
            </a:lvl1pPr>
          </a:lstStyle>
          <a:p>
            <a:pPr algn="r"/>
            <a:r>
              <a:rPr lang="en-US">
                <a:solidFill>
                  <a:srgbClr val="FFFFFF"/>
                </a:solidFill>
                <a:effectLst>
                  <a:outerShdw blurRad="38100" dist="38100" dir="2700000" algn="tl">
                    <a:srgbClr val="000000">
                      <a:alpha val="43137"/>
                    </a:srgbClr>
                  </a:outerShdw>
                </a:effectLst>
              </a:rPr>
              <a:t>Click to edit Master title style</a:t>
            </a:r>
            <a:endParaRPr lang="en-US" dirty="0">
              <a:solidFill>
                <a:srgbClr val="FFFFFF"/>
              </a:solidFill>
              <a:effectLst>
                <a:outerShdw blurRad="38100" dist="38100" dir="2700000" algn="tl">
                  <a:srgbClr val="000000">
                    <a:alpha val="43137"/>
                  </a:srgbClr>
                </a:outerShdw>
              </a:effectLst>
            </a:endParaRPr>
          </a:p>
        </p:txBody>
      </p:sp>
      <p:sp>
        <p:nvSpPr>
          <p:cNvPr id="18" name="Subtitle 2">
            <a:extLst>
              <a:ext uri="{FF2B5EF4-FFF2-40B4-BE49-F238E27FC236}">
                <a16:creationId xmlns:a16="http://schemas.microsoft.com/office/drawing/2014/main" id="{741A6711-44B3-4723-90E5-802B2DBD8616}"/>
              </a:ext>
            </a:extLst>
          </p:cNvPr>
          <p:cNvSpPr>
            <a:spLocks noGrp="1"/>
          </p:cNvSpPr>
          <p:nvPr>
            <p:ph type="subTitle" idx="1"/>
          </p:nvPr>
        </p:nvSpPr>
        <p:spPr>
          <a:xfrm>
            <a:off x="3241963" y="4089656"/>
            <a:ext cx="8950035" cy="2796566"/>
          </a:xfrm>
          <a:gradFill>
            <a:gsLst>
              <a:gs pos="77000">
                <a:srgbClr val="000000">
                  <a:alpha val="30000"/>
                </a:srgbClr>
              </a:gs>
              <a:gs pos="33000">
                <a:srgbClr val="000000">
                  <a:alpha val="20000"/>
                </a:srgbClr>
              </a:gs>
              <a:gs pos="0">
                <a:srgbClr val="000000">
                  <a:alpha val="0"/>
                </a:srgbClr>
              </a:gs>
              <a:gs pos="100000">
                <a:srgbClr val="000000">
                  <a:alpha val="30000"/>
                </a:srgbClr>
              </a:gs>
            </a:gsLst>
            <a:lin ang="21594000" scaled="0"/>
          </a:gradFill>
        </p:spPr>
        <p:txBody>
          <a:bodyPr tIns="640080" rIns="731520" anchor="t">
            <a:normAutofit/>
          </a:bodyPr>
          <a:lstStyle>
            <a:lvl1pPr marL="0" indent="0" algn="r">
              <a:buNone/>
              <a:defRPr sz="2800" b="1" baseline="0">
                <a:solidFill>
                  <a:schemeClr val="bg1"/>
                </a:solidFill>
              </a:defRPr>
            </a:lvl1pPr>
          </a:lstStyle>
          <a:p>
            <a:pPr algn="r"/>
            <a:r>
              <a:rPr lang="en-US">
                <a:solidFill>
                  <a:srgbClr val="FFFFFF"/>
                </a:solidFill>
                <a:effectLst>
                  <a:outerShdw blurRad="38100" dist="38100" dir="2700000" algn="tl">
                    <a:srgbClr val="000000">
                      <a:alpha val="43137"/>
                    </a:srgbClr>
                  </a:outerShdw>
                </a:effectLst>
              </a:rPr>
              <a:t>Click to edit Master subtitle style</a:t>
            </a:r>
            <a:endParaRPr lang="en-US" dirty="0">
              <a:solidFill>
                <a:srgbClr val="FFFFFF"/>
              </a:solidFill>
              <a:effectLst>
                <a:outerShdw blurRad="38100" dist="38100" dir="2700000" algn="tl">
                  <a:srgbClr val="000000">
                    <a:alpha val="43137"/>
                  </a:srgbClr>
                </a:outerShdw>
              </a:effectLst>
            </a:endParaRPr>
          </a:p>
        </p:txBody>
      </p:sp>
      <p:sp>
        <p:nvSpPr>
          <p:cNvPr id="19" name="Footer Placeholder 4">
            <a:extLst>
              <a:ext uri="{FF2B5EF4-FFF2-40B4-BE49-F238E27FC236}">
                <a16:creationId xmlns:a16="http://schemas.microsoft.com/office/drawing/2014/main" id="{B79A2161-66FE-4C11-AD83-5824307CBD6F}"/>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Presentation title</a:t>
            </a:r>
          </a:p>
        </p:txBody>
      </p:sp>
      <p:sp>
        <p:nvSpPr>
          <p:cNvPr id="20" name="Date Placeholder 3">
            <a:extLst>
              <a:ext uri="{FF2B5EF4-FFF2-40B4-BE49-F238E27FC236}">
                <a16:creationId xmlns:a16="http://schemas.microsoft.com/office/drawing/2014/main" id="{91399727-F37D-4748-90E8-B5B6F5312FF1}"/>
              </a:ext>
            </a:extLst>
          </p:cNvPr>
          <p:cNvSpPr>
            <a:spLocks noGrp="1"/>
          </p:cNvSpPr>
          <p:nvPr>
            <p:ph type="dt" sz="half" idx="10"/>
          </p:nvPr>
        </p:nvSpPr>
        <p:spPr>
          <a:xfrm>
            <a:off x="7013448" y="6355080"/>
            <a:ext cx="4352544"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20XX</a:t>
            </a:r>
          </a:p>
        </p:txBody>
      </p:sp>
      <p:sp>
        <p:nvSpPr>
          <p:cNvPr id="21" name="Slide Number Placeholder 5">
            <a:extLst>
              <a:ext uri="{FF2B5EF4-FFF2-40B4-BE49-F238E27FC236}">
                <a16:creationId xmlns:a16="http://schemas.microsoft.com/office/drawing/2014/main" id="{B9DE4FD1-0950-4A6A-8167-F0E9C622D106}"/>
              </a:ext>
            </a:extLst>
          </p:cNvPr>
          <p:cNvSpPr>
            <a:spLocks noGrp="1"/>
          </p:cNvSpPr>
          <p:nvPr>
            <p:ph type="sldNum" sz="quarter" idx="12"/>
          </p:nvPr>
        </p:nvSpPr>
        <p:spPr>
          <a:xfrm>
            <a:off x="11365992" y="6356350"/>
            <a:ext cx="630936" cy="365125"/>
          </a:xfrm>
        </p:spPr>
        <p:txBody>
          <a:bodyPr/>
          <a:lstStyle>
            <a:lvl1pPr>
              <a:defRPr>
                <a:solidFill>
                  <a:schemeClr val="bg1"/>
                </a:solidFill>
              </a:defRPr>
            </a:lvl1pPr>
          </a:lstStyle>
          <a:p>
            <a:pPr>
              <a:defRPr/>
            </a:pPr>
            <a:fld id="{CD6D940D-6D44-4DF9-9322-B4B11F7EDCD0}" type="slidenum">
              <a:rPr lang="en-US" smtClean="0">
                <a:effectLst>
                  <a:outerShdw blurRad="38100" dist="38100" dir="2700000" algn="tl">
                    <a:srgbClr val="000000">
                      <a:alpha val="43137"/>
                    </a:srgbClr>
                  </a:outerShdw>
                </a:effectLst>
              </a:rPr>
              <a:pPr>
                <a:defRPr/>
              </a:pPr>
              <a:t>‹#›</a:t>
            </a:fld>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670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A42DEE-636F-4A79-B56A-5AF989E1FDC5}"/>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B75C9195-04C9-4D9A-B613-44A5F5900DBD}"/>
              </a:ext>
            </a:extLst>
          </p:cNvPr>
          <p:cNvSpPr>
            <a:spLocks noGrp="1"/>
          </p:cNvSpPr>
          <p:nvPr>
            <p:ph type="title" hasCustomPrompt="1"/>
          </p:nvPr>
        </p:nvSpPr>
        <p:spPr>
          <a:xfrm>
            <a:off x="1002983" y="194783"/>
            <a:ext cx="9421177" cy="769493"/>
          </a:xfrm>
        </p:spPr>
        <p:txBody>
          <a:bodyPr anchor="ctr"/>
          <a:lstStyle>
            <a:lvl1pPr>
              <a:lnSpc>
                <a:spcPct val="100000"/>
              </a:lnSpc>
              <a:defRPr spc="-20" baseline="0">
                <a:solidFill>
                  <a:schemeClr val="bg1"/>
                </a:solidFill>
              </a:defRPr>
            </a:lvl1pPr>
          </a:lstStyle>
          <a:p>
            <a:r>
              <a:rPr lang="en-US" dirty="0"/>
              <a:t>Click to add title</a:t>
            </a:r>
          </a:p>
        </p:txBody>
      </p:sp>
      <p:sp>
        <p:nvSpPr>
          <p:cNvPr id="8" name="Content Placeholder 7">
            <a:extLst>
              <a:ext uri="{FF2B5EF4-FFF2-40B4-BE49-F238E27FC236}">
                <a16:creationId xmlns:a16="http://schemas.microsoft.com/office/drawing/2014/main" id="{4C5A662A-E279-494E-8389-ADC6E870E38D}"/>
              </a:ext>
            </a:extLst>
          </p:cNvPr>
          <p:cNvSpPr>
            <a:spLocks noGrp="1"/>
          </p:cNvSpPr>
          <p:nvPr>
            <p:ph sz="quarter" idx="14" hasCustomPrompt="1"/>
          </p:nvPr>
        </p:nvSpPr>
        <p:spPr>
          <a:xfrm>
            <a:off x="931863" y="1695450"/>
            <a:ext cx="10328275" cy="4314825"/>
          </a:xfrm>
        </p:spPr>
        <p:txBody>
          <a:bodyPr/>
          <a:lstStyle>
            <a:lvl1pPr>
              <a:defRPr/>
            </a:lvl1pPr>
          </a:lstStyle>
          <a:p>
            <a:pPr lvl="0"/>
            <a:r>
              <a:rPr lang="en-US" dirty="0"/>
              <a:t>Click to add content</a:t>
            </a:r>
          </a:p>
        </p:txBody>
      </p:sp>
      <p:sp>
        <p:nvSpPr>
          <p:cNvPr id="4" name="Footer Placeholder 4">
            <a:extLst>
              <a:ext uri="{FF2B5EF4-FFF2-40B4-BE49-F238E27FC236}">
                <a16:creationId xmlns:a16="http://schemas.microsoft.com/office/drawing/2014/main" id="{1420B3F9-9DEF-4500-91D7-25F0B5E91FBF}"/>
              </a:ext>
            </a:extLst>
          </p:cNvPr>
          <p:cNvSpPr>
            <a:spLocks noGrp="1"/>
          </p:cNvSpPr>
          <p:nvPr>
            <p:ph type="ftr" sz="quarter" idx="11"/>
          </p:nvPr>
        </p:nvSpPr>
        <p:spPr>
          <a:xfrm>
            <a:off x="201168" y="6356350"/>
            <a:ext cx="4837176" cy="365125"/>
          </a:xfrm>
        </p:spPr>
        <p:txBody>
          <a:bodyPr/>
          <a:lstStyle>
            <a:lvl1pPr>
              <a:defRPr/>
            </a:lvl1pPr>
          </a:lstStyle>
          <a:p>
            <a:r>
              <a:rPr lang="en-US" dirty="0">
                <a:solidFill>
                  <a:prstClr val="black"/>
                </a:solidFill>
              </a:rPr>
              <a:t>Presentation title</a:t>
            </a:r>
          </a:p>
        </p:txBody>
      </p:sp>
      <p:sp>
        <p:nvSpPr>
          <p:cNvPr id="5" name="Date Placeholder 3">
            <a:extLst>
              <a:ext uri="{FF2B5EF4-FFF2-40B4-BE49-F238E27FC236}">
                <a16:creationId xmlns:a16="http://schemas.microsoft.com/office/drawing/2014/main" id="{05E504E9-EAD2-4BE5-9736-CED43FF24552}"/>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6" name="Slide Number Placeholder 5">
            <a:extLst>
              <a:ext uri="{FF2B5EF4-FFF2-40B4-BE49-F238E27FC236}">
                <a16:creationId xmlns:a16="http://schemas.microsoft.com/office/drawing/2014/main" id="{8C3EB613-AF5E-423F-A78B-94F856BF646A}"/>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271998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F922A0-5527-4314-A2EA-E5CF34EF9434}"/>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96EC4CB6-956E-48EB-86AC-B40D89D74215}"/>
              </a:ext>
            </a:extLst>
          </p:cNvPr>
          <p:cNvSpPr>
            <a:spLocks noGrp="1"/>
          </p:cNvSpPr>
          <p:nvPr>
            <p:ph type="title" hasCustomPrompt="1"/>
          </p:nvPr>
        </p:nvSpPr>
        <p:spPr>
          <a:xfrm>
            <a:off x="1000759" y="194783"/>
            <a:ext cx="10022841" cy="760892"/>
          </a:xfrm>
        </p:spPr>
        <p:txBody>
          <a:bodyPr anchor="ctr"/>
          <a:lstStyle>
            <a:lvl1pPr>
              <a:lnSpc>
                <a:spcPct val="100000"/>
              </a:lnSpc>
              <a:defRPr spc="-20" baseline="0">
                <a:solidFill>
                  <a:schemeClr val="bg1"/>
                </a:solidFill>
              </a:defRPr>
            </a:lvl1pPr>
          </a:lstStyle>
          <a:p>
            <a:r>
              <a:rPr lang="en-US" dirty="0"/>
              <a:t>Click to add title</a:t>
            </a:r>
          </a:p>
        </p:txBody>
      </p:sp>
      <p:sp>
        <p:nvSpPr>
          <p:cNvPr id="9" name="Content Placeholder 8">
            <a:extLst>
              <a:ext uri="{FF2B5EF4-FFF2-40B4-BE49-F238E27FC236}">
                <a16:creationId xmlns:a16="http://schemas.microsoft.com/office/drawing/2014/main" id="{13FA4250-BD33-40AE-934A-A473029C5CA5}"/>
              </a:ext>
            </a:extLst>
          </p:cNvPr>
          <p:cNvSpPr>
            <a:spLocks noGrp="1"/>
          </p:cNvSpPr>
          <p:nvPr>
            <p:ph sz="quarter" idx="14" hasCustomPrompt="1"/>
          </p:nvPr>
        </p:nvSpPr>
        <p:spPr>
          <a:xfrm>
            <a:off x="646112" y="1560513"/>
            <a:ext cx="10899776" cy="4341812"/>
          </a:xfrm>
        </p:spPr>
        <p:txBody>
          <a:bodyPr/>
          <a:lstStyle>
            <a:lvl1pPr>
              <a:defRPr/>
            </a:lvl1pPr>
          </a:lstStyle>
          <a:p>
            <a:pPr lvl="0"/>
            <a:r>
              <a:rPr lang="en-US" dirty="0"/>
              <a:t>Click to add content</a:t>
            </a:r>
          </a:p>
        </p:txBody>
      </p:sp>
      <p:sp>
        <p:nvSpPr>
          <p:cNvPr id="4" name="Footer Placeholder 4">
            <a:extLst>
              <a:ext uri="{FF2B5EF4-FFF2-40B4-BE49-F238E27FC236}">
                <a16:creationId xmlns:a16="http://schemas.microsoft.com/office/drawing/2014/main" id="{771E7CA1-3FAA-4961-8BAC-93AB2EF6526B}"/>
              </a:ext>
            </a:extLst>
          </p:cNvPr>
          <p:cNvSpPr>
            <a:spLocks noGrp="1"/>
          </p:cNvSpPr>
          <p:nvPr>
            <p:ph type="ftr" sz="quarter" idx="11"/>
          </p:nvPr>
        </p:nvSpPr>
        <p:spPr>
          <a:xfrm>
            <a:off x="201168" y="6356350"/>
            <a:ext cx="4837176" cy="365125"/>
          </a:xfrm>
        </p:spPr>
        <p:txBody>
          <a:bodyPr/>
          <a:lstStyle>
            <a:lvl1pPr>
              <a:defRPr/>
            </a:lvl1pPr>
          </a:lstStyle>
          <a:p>
            <a:r>
              <a:rPr lang="en-US" dirty="0">
                <a:solidFill>
                  <a:prstClr val="black"/>
                </a:solidFill>
              </a:rPr>
              <a:t>Presentation title</a:t>
            </a:r>
          </a:p>
        </p:txBody>
      </p:sp>
      <p:sp>
        <p:nvSpPr>
          <p:cNvPr id="5" name="Date Placeholder 3">
            <a:extLst>
              <a:ext uri="{FF2B5EF4-FFF2-40B4-BE49-F238E27FC236}">
                <a16:creationId xmlns:a16="http://schemas.microsoft.com/office/drawing/2014/main" id="{520CC547-8B7E-4C4B-9B2A-04BD498A71C2}"/>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6" name="Slide Number Placeholder 5">
            <a:extLst>
              <a:ext uri="{FF2B5EF4-FFF2-40B4-BE49-F238E27FC236}">
                <a16:creationId xmlns:a16="http://schemas.microsoft.com/office/drawing/2014/main" id="{AD34245B-9DC4-457D-AB68-8E3BBB852943}"/>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19090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E30A8-0D9C-47BB-8249-8A2EEEFC72DD}"/>
              </a:ext>
            </a:extLst>
          </p:cNvPr>
          <p:cNvSpPr>
            <a:spLocks noGrp="1"/>
          </p:cNvSpPr>
          <p:nvPr>
            <p:ph type="title"/>
          </p:nvPr>
        </p:nvSpPr>
        <p:spPr>
          <a:xfrm>
            <a:off x="649224" y="365124"/>
            <a:ext cx="10552176" cy="149961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FE93687-61FE-460F-A66F-4DF17994F394}"/>
              </a:ext>
            </a:extLst>
          </p:cNvPr>
          <p:cNvSpPr>
            <a:spLocks noGrp="1"/>
          </p:cNvSpPr>
          <p:nvPr>
            <p:ph type="body" idx="1"/>
          </p:nvPr>
        </p:nvSpPr>
        <p:spPr>
          <a:xfrm>
            <a:off x="649224" y="1984248"/>
            <a:ext cx="10552176" cy="41970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AEE1FFB-7673-4E75-9B5C-5572E2B0683B}"/>
              </a:ext>
            </a:extLst>
          </p:cNvPr>
          <p:cNvSpPr>
            <a:spLocks noGrp="1"/>
          </p:cNvSpPr>
          <p:nvPr>
            <p:ph type="dt" sz="half" idx="2"/>
          </p:nvPr>
        </p:nvSpPr>
        <p:spPr>
          <a:xfrm>
            <a:off x="7013448" y="6355080"/>
            <a:ext cx="4352544" cy="365125"/>
          </a:xfrm>
          <a:prstGeom prst="rect">
            <a:avLst/>
          </a:prstGeom>
        </p:spPr>
        <p:txBody>
          <a:bodyPr vert="horz" lIns="91440" tIns="45720" rIns="91440" bIns="45720" rtlCol="0" anchor="ctr"/>
          <a:lstStyle>
            <a:lvl1pPr algn="r">
              <a:defRPr sz="105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6C4B9AF-F93C-43E8-8E68-3B700825CE91}"/>
              </a:ext>
            </a:extLst>
          </p:cNvPr>
          <p:cNvSpPr>
            <a:spLocks noGrp="1"/>
          </p:cNvSpPr>
          <p:nvPr>
            <p:ph type="ftr" sz="quarter" idx="3"/>
          </p:nvPr>
        </p:nvSpPr>
        <p:spPr>
          <a:xfrm>
            <a:off x="201168" y="6356350"/>
            <a:ext cx="4837176" cy="365125"/>
          </a:xfrm>
          <a:prstGeom prst="rect">
            <a:avLst/>
          </a:prstGeom>
        </p:spPr>
        <p:txBody>
          <a:bodyPr vert="horz" lIns="91440" tIns="45720" rIns="91440" bIns="45720" rtlCol="0" anchor="ctr"/>
          <a:lstStyle>
            <a:lvl1pPr algn="l">
              <a:defRPr sz="1050">
                <a:solidFill>
                  <a:schemeClr val="tx1"/>
                </a:solidFill>
              </a:defRPr>
            </a:lvl1pPr>
          </a:lstStyle>
          <a:p>
            <a:r>
              <a:rPr lang="en-US" sz="1050" dirty="0"/>
              <a:t>Presentation title</a:t>
            </a:r>
          </a:p>
        </p:txBody>
      </p:sp>
      <p:sp>
        <p:nvSpPr>
          <p:cNvPr id="6" name="Slide Number Placeholder 5">
            <a:extLst>
              <a:ext uri="{FF2B5EF4-FFF2-40B4-BE49-F238E27FC236}">
                <a16:creationId xmlns:a16="http://schemas.microsoft.com/office/drawing/2014/main" id="{9CD739F7-0AE5-4677-8957-9961D67C18E5}"/>
              </a:ext>
            </a:extLst>
          </p:cNvPr>
          <p:cNvSpPr>
            <a:spLocks noGrp="1"/>
          </p:cNvSpPr>
          <p:nvPr>
            <p:ph type="sldNum" sz="quarter" idx="4"/>
          </p:nvPr>
        </p:nvSpPr>
        <p:spPr>
          <a:xfrm>
            <a:off x="11365992" y="6356350"/>
            <a:ext cx="630936" cy="365125"/>
          </a:xfrm>
          <a:prstGeom prst="rect">
            <a:avLst/>
          </a:prstGeom>
        </p:spPr>
        <p:txBody>
          <a:bodyPr vert="horz" lIns="91440" tIns="45720" rIns="91440" bIns="45720" rtlCol="0" anchor="ctr"/>
          <a:lstStyle>
            <a:lvl1pPr algn="r">
              <a:defRPr sz="1050">
                <a:solidFill>
                  <a:schemeClr val="tx1"/>
                </a:solidFill>
              </a:defRPr>
            </a:lvl1pPr>
          </a:lstStyle>
          <a:p>
            <a:fld id="{0D4885A8-DDA8-4FCF-AB25-DA8F78EC7557}" type="slidenum">
              <a:rPr lang="en-US" smtClean="0"/>
              <a:pPr/>
              <a:t>‹#›</a:t>
            </a:fld>
            <a:endParaRPr lang="en-US" dirty="0"/>
          </a:p>
        </p:txBody>
      </p:sp>
    </p:spTree>
    <p:extLst>
      <p:ext uri="{BB962C8B-B14F-4D97-AF65-F5344CB8AC3E}">
        <p14:creationId xmlns:p14="http://schemas.microsoft.com/office/powerpoint/2010/main" val="3899840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 id="2147483685" r:id="rId13"/>
  </p:sldLayoutIdLst>
  <p:hf hdr="0"/>
  <p:txStyles>
    <p:titleStyle>
      <a:lvl1pPr algn="l" defTabSz="914400" rtl="0" eaLnBrk="1" latinLnBrk="0" hangingPunct="1">
        <a:lnSpc>
          <a:spcPct val="90000"/>
        </a:lnSpc>
        <a:spcBef>
          <a:spcPct val="0"/>
        </a:spcBef>
        <a:buNone/>
        <a:defRPr sz="4800" b="1" kern="1200" spc="-40" baseline="0">
          <a:solidFill>
            <a:schemeClr val="accent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8D150CF-F888-48EA-89E8-311ED5E9161B}"/>
              </a:ext>
            </a:extLst>
          </p:cNvPr>
          <p:cNvSpPr>
            <a:spLocks noGrp="1"/>
          </p:cNvSpPr>
          <p:nvPr>
            <p:ph type="ctrTitle"/>
          </p:nvPr>
        </p:nvSpPr>
        <p:spPr>
          <a:xfrm>
            <a:off x="649044" y="753034"/>
            <a:ext cx="6815446" cy="4726550"/>
          </a:xfrm>
        </p:spPr>
        <p:txBody>
          <a:bodyPr>
            <a:normAutofit/>
          </a:bodyPr>
          <a:lstStyle/>
          <a:p>
            <a:pPr algn="ctr"/>
            <a:r>
              <a:rPr lang="en-US" sz="6000" dirty="0"/>
              <a:t>DS Capstone Spring 2023</a:t>
            </a:r>
            <a:br>
              <a:rPr lang="en-US" sz="6000" dirty="0"/>
            </a:br>
            <a:br>
              <a:rPr lang="en-US" sz="4000" dirty="0"/>
            </a:br>
            <a:r>
              <a:rPr lang="en-US" sz="4000" dirty="0"/>
              <a:t>Fantasy Baseball Projections</a:t>
            </a:r>
            <a:br>
              <a:rPr lang="en-US" sz="4000" dirty="0"/>
            </a:br>
            <a:br>
              <a:rPr lang="en-US" sz="4000" dirty="0"/>
            </a:br>
            <a:r>
              <a:rPr lang="en-US" sz="4000" dirty="0"/>
              <a:t>Standup Meeting - Update</a:t>
            </a:r>
          </a:p>
        </p:txBody>
      </p:sp>
      <p:sp>
        <p:nvSpPr>
          <p:cNvPr id="8" name="Subtitle 7">
            <a:extLst>
              <a:ext uri="{FF2B5EF4-FFF2-40B4-BE49-F238E27FC236}">
                <a16:creationId xmlns:a16="http://schemas.microsoft.com/office/drawing/2014/main" id="{6BBE0348-1527-4055-BA8A-E2754222743D}"/>
              </a:ext>
            </a:extLst>
          </p:cNvPr>
          <p:cNvSpPr>
            <a:spLocks noGrp="1"/>
          </p:cNvSpPr>
          <p:nvPr>
            <p:ph type="subTitle" idx="1"/>
          </p:nvPr>
        </p:nvSpPr>
        <p:spPr>
          <a:xfrm>
            <a:off x="649044" y="5138554"/>
            <a:ext cx="6437555" cy="1303176"/>
          </a:xfrm>
        </p:spPr>
        <p:txBody>
          <a:bodyPr/>
          <a:lstStyle/>
          <a:p>
            <a:r>
              <a:rPr lang="en-US" dirty="0" err="1"/>
              <a:t>Suhas</a:t>
            </a:r>
            <a:r>
              <a:rPr lang="en-US" dirty="0"/>
              <a:t> </a:t>
            </a:r>
            <a:r>
              <a:rPr lang="en-US" dirty="0" err="1"/>
              <a:t>Buravalla</a:t>
            </a:r>
            <a:r>
              <a:rPr lang="en-US" dirty="0"/>
              <a:t> and Carter Rogers</a:t>
            </a:r>
          </a:p>
        </p:txBody>
      </p:sp>
      <p:pic>
        <p:nvPicPr>
          <p:cNvPr id="4" name="Picture 3">
            <a:extLst>
              <a:ext uri="{FF2B5EF4-FFF2-40B4-BE49-F238E27FC236}">
                <a16:creationId xmlns:a16="http://schemas.microsoft.com/office/drawing/2014/main" id="{609C42B3-9F91-E909-50C2-8F1D7909A6FE}"/>
              </a:ext>
            </a:extLst>
          </p:cNvPr>
          <p:cNvPicPr>
            <a:picLocks noChangeAspect="1"/>
          </p:cNvPicPr>
          <p:nvPr/>
        </p:nvPicPr>
        <p:blipFill rotWithShape="1">
          <a:blip r:embed="rId2"/>
          <a:srcRect l="7007" r="6852"/>
          <a:stretch/>
        </p:blipFill>
        <p:spPr>
          <a:xfrm>
            <a:off x="8120544" y="0"/>
            <a:ext cx="4071456" cy="4726550"/>
          </a:xfrm>
          <a:prstGeom prst="rect">
            <a:avLst/>
          </a:prstGeom>
        </p:spPr>
      </p:pic>
      <p:pic>
        <p:nvPicPr>
          <p:cNvPr id="6" name="Picture 5">
            <a:extLst>
              <a:ext uri="{FF2B5EF4-FFF2-40B4-BE49-F238E27FC236}">
                <a16:creationId xmlns:a16="http://schemas.microsoft.com/office/drawing/2014/main" id="{C1B76E9B-0420-8AE9-08BC-B1C2E49240D8}"/>
              </a:ext>
            </a:extLst>
          </p:cNvPr>
          <p:cNvPicPr>
            <a:picLocks noChangeAspect="1"/>
          </p:cNvPicPr>
          <p:nvPr/>
        </p:nvPicPr>
        <p:blipFill>
          <a:blip r:embed="rId3"/>
          <a:stretch>
            <a:fillRect/>
          </a:stretch>
        </p:blipFill>
        <p:spPr>
          <a:xfrm>
            <a:off x="8120544" y="4726550"/>
            <a:ext cx="2127185" cy="2127185"/>
          </a:xfrm>
          <a:prstGeom prst="rect">
            <a:avLst/>
          </a:prstGeom>
        </p:spPr>
      </p:pic>
      <p:pic>
        <p:nvPicPr>
          <p:cNvPr id="9" name="Picture 8">
            <a:extLst>
              <a:ext uri="{FF2B5EF4-FFF2-40B4-BE49-F238E27FC236}">
                <a16:creationId xmlns:a16="http://schemas.microsoft.com/office/drawing/2014/main" id="{15E648C5-2247-4600-0A9D-5D22BBB200A0}"/>
              </a:ext>
            </a:extLst>
          </p:cNvPr>
          <p:cNvPicPr>
            <a:picLocks noChangeAspect="1"/>
          </p:cNvPicPr>
          <p:nvPr/>
        </p:nvPicPr>
        <p:blipFill>
          <a:blip r:embed="rId4"/>
          <a:stretch>
            <a:fillRect/>
          </a:stretch>
        </p:blipFill>
        <p:spPr>
          <a:xfrm>
            <a:off x="10594037" y="4865614"/>
            <a:ext cx="1375272" cy="1918143"/>
          </a:xfrm>
          <a:prstGeom prst="rect">
            <a:avLst/>
          </a:prstGeom>
        </p:spPr>
      </p:pic>
    </p:spTree>
    <p:extLst>
      <p:ext uri="{BB962C8B-B14F-4D97-AF65-F5344CB8AC3E}">
        <p14:creationId xmlns:p14="http://schemas.microsoft.com/office/powerpoint/2010/main" val="2720718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40">
            <a:extLst>
              <a:ext uri="{FF2B5EF4-FFF2-40B4-BE49-F238E27FC236}">
                <a16:creationId xmlns:a16="http://schemas.microsoft.com/office/drawing/2014/main" id="{0622F47C-D986-4C50-BD14-2C1E537C27FB}"/>
              </a:ext>
            </a:extLst>
          </p:cNvPr>
          <p:cNvSpPr>
            <a:spLocks noGrp="1"/>
          </p:cNvSpPr>
          <p:nvPr>
            <p:ph type="title"/>
          </p:nvPr>
        </p:nvSpPr>
        <p:spPr>
          <a:xfrm>
            <a:off x="1879600" y="183988"/>
            <a:ext cx="9406372" cy="803380"/>
          </a:xfrm>
        </p:spPr>
        <p:txBody>
          <a:bodyPr>
            <a:normAutofit fontScale="90000"/>
          </a:bodyPr>
          <a:lstStyle/>
          <a:p>
            <a:r>
              <a:rPr lang="en-US"/>
              <a:t>Additional content</a:t>
            </a:r>
            <a:endParaRPr lang="en-US" dirty="0"/>
          </a:p>
        </p:txBody>
      </p:sp>
      <p:sp>
        <p:nvSpPr>
          <p:cNvPr id="12" name="Text Placeholder 11">
            <a:extLst>
              <a:ext uri="{FF2B5EF4-FFF2-40B4-BE49-F238E27FC236}">
                <a16:creationId xmlns:a16="http://schemas.microsoft.com/office/drawing/2014/main" id="{D05AC8F8-F459-42EB-AA23-F556AEDD721A}"/>
              </a:ext>
            </a:extLst>
          </p:cNvPr>
          <p:cNvSpPr>
            <a:spLocks noGrp="1"/>
          </p:cNvSpPr>
          <p:nvPr>
            <p:ph type="body" sz="quarter" idx="14"/>
          </p:nvPr>
        </p:nvSpPr>
        <p:spPr>
          <a:xfrm>
            <a:off x="851300" y="1764193"/>
            <a:ext cx="3327366" cy="597604"/>
          </a:xfrm>
        </p:spPr>
        <p:txBody>
          <a:bodyPr/>
          <a:lstStyle/>
          <a:p>
            <a:r>
              <a:rPr lang="en-US" dirty="0"/>
              <a:t>Subtitle</a:t>
            </a:r>
          </a:p>
        </p:txBody>
      </p:sp>
      <p:sp>
        <p:nvSpPr>
          <p:cNvPr id="11" name="Content Placeholder 10">
            <a:extLst>
              <a:ext uri="{FF2B5EF4-FFF2-40B4-BE49-F238E27FC236}">
                <a16:creationId xmlns:a16="http://schemas.microsoft.com/office/drawing/2014/main" id="{DFFE8322-74A2-43C3-B71A-8DD6B2DC0DF8}"/>
              </a:ext>
            </a:extLst>
          </p:cNvPr>
          <p:cNvSpPr>
            <a:spLocks noGrp="1"/>
          </p:cNvSpPr>
          <p:nvPr>
            <p:ph type="body" sz="quarter" idx="19"/>
          </p:nvPr>
        </p:nvSpPr>
        <p:spPr>
          <a:xfrm>
            <a:off x="851193" y="2374899"/>
            <a:ext cx="3327366" cy="3485573"/>
          </a:xfrm>
        </p:spPr>
        <p:txBody>
          <a:bodyPr>
            <a:normAutofit/>
          </a:bodyPr>
          <a:lstStyle/>
          <a:p>
            <a:pPr lvl="0"/>
            <a:r>
              <a:rPr lang="en-US" dirty="0"/>
              <a:t>Add text, images, art, and videos. </a:t>
            </a:r>
          </a:p>
          <a:p>
            <a:pPr lvl="0"/>
            <a:r>
              <a:rPr lang="en-US" dirty="0"/>
              <a:t>Add transitions, animations, and motion. </a:t>
            </a:r>
          </a:p>
          <a:p>
            <a:pPr lvl="0"/>
            <a:r>
              <a:rPr lang="en-US" dirty="0"/>
              <a:t>Save to OneDrive, to get to your presentations from your computer, tablet, or phone. </a:t>
            </a:r>
          </a:p>
        </p:txBody>
      </p:sp>
      <p:sp>
        <p:nvSpPr>
          <p:cNvPr id="16" name="Text Placeholder 15">
            <a:extLst>
              <a:ext uri="{FF2B5EF4-FFF2-40B4-BE49-F238E27FC236}">
                <a16:creationId xmlns:a16="http://schemas.microsoft.com/office/drawing/2014/main" id="{88417E53-E35C-4BA6-B238-61D2C004A237}"/>
              </a:ext>
            </a:extLst>
          </p:cNvPr>
          <p:cNvSpPr>
            <a:spLocks noGrp="1"/>
          </p:cNvSpPr>
          <p:nvPr>
            <p:ph type="body" sz="quarter" idx="18"/>
          </p:nvPr>
        </p:nvSpPr>
        <p:spPr>
          <a:xfrm>
            <a:off x="4432317" y="1764193"/>
            <a:ext cx="3327366" cy="597604"/>
          </a:xfrm>
        </p:spPr>
        <p:txBody>
          <a:bodyPr/>
          <a:lstStyle/>
          <a:p>
            <a:r>
              <a:rPr lang="en-US" dirty="0"/>
              <a:t>Subtitle</a:t>
            </a:r>
          </a:p>
        </p:txBody>
      </p:sp>
      <p:sp>
        <p:nvSpPr>
          <p:cNvPr id="13" name="Content Placeholder 12">
            <a:extLst>
              <a:ext uri="{FF2B5EF4-FFF2-40B4-BE49-F238E27FC236}">
                <a16:creationId xmlns:a16="http://schemas.microsoft.com/office/drawing/2014/main" id="{32AA922F-7FCE-49A0-92E0-60263B0E006A}"/>
              </a:ext>
            </a:extLst>
          </p:cNvPr>
          <p:cNvSpPr>
            <a:spLocks noGrp="1"/>
          </p:cNvSpPr>
          <p:nvPr>
            <p:ph type="body" sz="quarter" idx="20"/>
          </p:nvPr>
        </p:nvSpPr>
        <p:spPr>
          <a:xfrm>
            <a:off x="4432317" y="2374899"/>
            <a:ext cx="3327366" cy="3485573"/>
          </a:xfrm>
        </p:spPr>
        <p:txBody>
          <a:bodyPr>
            <a:normAutofit/>
          </a:bodyPr>
          <a:lstStyle/>
          <a:p>
            <a:r>
              <a:rPr lang="en-US" dirty="0"/>
              <a:t>This PowerPoint theme uses its own unique set of colors, fonts, and effects to create the overall look and feel of these slides. </a:t>
            </a:r>
          </a:p>
          <a:p>
            <a:r>
              <a:rPr lang="en-US" dirty="0"/>
              <a:t>PowerPoint has tons of themes to give your presentation just the right personality. </a:t>
            </a:r>
          </a:p>
        </p:txBody>
      </p:sp>
      <p:sp>
        <p:nvSpPr>
          <p:cNvPr id="14" name="Text Placeholder 13">
            <a:extLst>
              <a:ext uri="{FF2B5EF4-FFF2-40B4-BE49-F238E27FC236}">
                <a16:creationId xmlns:a16="http://schemas.microsoft.com/office/drawing/2014/main" id="{94D68F73-4FB1-4145-BF89-FE36142E5100}"/>
              </a:ext>
            </a:extLst>
          </p:cNvPr>
          <p:cNvSpPr>
            <a:spLocks noGrp="1"/>
          </p:cNvSpPr>
          <p:nvPr>
            <p:ph type="body" sz="quarter" idx="16"/>
          </p:nvPr>
        </p:nvSpPr>
        <p:spPr>
          <a:xfrm>
            <a:off x="8025393" y="1764193"/>
            <a:ext cx="3327366" cy="597604"/>
          </a:xfrm>
        </p:spPr>
        <p:txBody>
          <a:bodyPr/>
          <a:lstStyle/>
          <a:p>
            <a:r>
              <a:rPr lang="en-US" dirty="0"/>
              <a:t>Subtitle</a:t>
            </a:r>
          </a:p>
        </p:txBody>
      </p:sp>
      <p:sp>
        <p:nvSpPr>
          <p:cNvPr id="15" name="Content Placeholder 14">
            <a:extLst>
              <a:ext uri="{FF2B5EF4-FFF2-40B4-BE49-F238E27FC236}">
                <a16:creationId xmlns:a16="http://schemas.microsoft.com/office/drawing/2014/main" id="{967F3EB6-BBF7-400D-831B-2949763446D0}"/>
              </a:ext>
            </a:extLst>
          </p:cNvPr>
          <p:cNvSpPr>
            <a:spLocks noGrp="1"/>
          </p:cNvSpPr>
          <p:nvPr>
            <p:ph type="body" sz="quarter" idx="21"/>
          </p:nvPr>
        </p:nvSpPr>
        <p:spPr>
          <a:xfrm>
            <a:off x="8025393" y="2374899"/>
            <a:ext cx="3327366" cy="3485573"/>
          </a:xfrm>
        </p:spPr>
        <p:txBody>
          <a:bodyPr>
            <a:normAutofit/>
          </a:bodyPr>
          <a:lstStyle/>
          <a:p>
            <a:r>
              <a:rPr lang="en-US" dirty="0"/>
              <a:t>Open the Design Ideas pane for instant slide makeovers. </a:t>
            </a:r>
          </a:p>
          <a:p>
            <a:r>
              <a:rPr lang="en-US" dirty="0"/>
              <a:t>When we have design ideas, we’ll show them to you right there.</a:t>
            </a:r>
          </a:p>
        </p:txBody>
      </p:sp>
      <p:sp>
        <p:nvSpPr>
          <p:cNvPr id="2" name="Footer Placeholder 1">
            <a:extLst>
              <a:ext uri="{FF2B5EF4-FFF2-40B4-BE49-F238E27FC236}">
                <a16:creationId xmlns:a16="http://schemas.microsoft.com/office/drawing/2014/main" id="{2C20C49D-5E38-4E7C-A240-4B2D015F3AC7}"/>
              </a:ext>
            </a:extLst>
          </p:cNvPr>
          <p:cNvSpPr>
            <a:spLocks noGrp="1"/>
          </p:cNvSpPr>
          <p:nvPr>
            <p:ph type="ftr" sz="quarter" idx="11"/>
          </p:nvPr>
        </p:nvSpPr>
        <p:spPr>
          <a:xfrm>
            <a:off x="201168" y="6356350"/>
            <a:ext cx="4837176" cy="365125"/>
          </a:xfrm>
        </p:spPr>
        <p:txBody>
          <a:bodyPr/>
          <a:lstStyle/>
          <a:p>
            <a:pPr lvl="0"/>
            <a:r>
              <a:rPr lang="en-US" noProof="0" dirty="0"/>
              <a:t>Presentation title</a:t>
            </a:r>
          </a:p>
        </p:txBody>
      </p:sp>
      <p:sp>
        <p:nvSpPr>
          <p:cNvPr id="3" name="Date Placeholder 2">
            <a:extLst>
              <a:ext uri="{FF2B5EF4-FFF2-40B4-BE49-F238E27FC236}">
                <a16:creationId xmlns:a16="http://schemas.microsoft.com/office/drawing/2014/main" id="{9CE6D34A-9686-45B2-97D0-AD20167B2D54}"/>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4" name="Slide Number Placeholder 3">
            <a:extLst>
              <a:ext uri="{FF2B5EF4-FFF2-40B4-BE49-F238E27FC236}">
                <a16:creationId xmlns:a16="http://schemas.microsoft.com/office/drawing/2014/main" id="{AC0EC6D8-4D66-4B16-AD3F-2850D613518A}"/>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10</a:t>
            </a:fld>
            <a:endParaRPr lang="en-US" noProof="0" dirty="0"/>
          </a:p>
        </p:txBody>
      </p:sp>
    </p:spTree>
    <p:extLst>
      <p:ext uri="{BB962C8B-B14F-4D97-AF65-F5344CB8AC3E}">
        <p14:creationId xmlns:p14="http://schemas.microsoft.com/office/powerpoint/2010/main" val="338249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A92E93D-8BFB-4A21-A47E-78B6DCA21146}"/>
              </a:ext>
            </a:extLst>
          </p:cNvPr>
          <p:cNvSpPr>
            <a:spLocks noGrp="1"/>
          </p:cNvSpPr>
          <p:nvPr>
            <p:ph type="title"/>
          </p:nvPr>
        </p:nvSpPr>
        <p:spPr>
          <a:xfrm>
            <a:off x="647698" y="484494"/>
            <a:ext cx="5800867" cy="1569493"/>
          </a:xfrm>
        </p:spPr>
        <p:txBody>
          <a:bodyPr/>
          <a:lstStyle/>
          <a:p>
            <a:r>
              <a:rPr lang="en-US" dirty="0"/>
              <a:t>Summary</a:t>
            </a:r>
          </a:p>
        </p:txBody>
      </p:sp>
      <p:sp>
        <p:nvSpPr>
          <p:cNvPr id="10" name="Content Placeholder 9">
            <a:extLst>
              <a:ext uri="{FF2B5EF4-FFF2-40B4-BE49-F238E27FC236}">
                <a16:creationId xmlns:a16="http://schemas.microsoft.com/office/drawing/2014/main" id="{C69C1BDB-253B-4642-94A7-F84048E562F7}"/>
              </a:ext>
            </a:extLst>
          </p:cNvPr>
          <p:cNvSpPr>
            <a:spLocks noGrp="1"/>
          </p:cNvSpPr>
          <p:nvPr>
            <p:ph idx="1"/>
          </p:nvPr>
        </p:nvSpPr>
        <p:spPr>
          <a:xfrm>
            <a:off x="647702" y="2156346"/>
            <a:ext cx="5800866" cy="3963937"/>
          </a:xfrm>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16" name="Footer Placeholder 15">
            <a:extLst>
              <a:ext uri="{FF2B5EF4-FFF2-40B4-BE49-F238E27FC236}">
                <a16:creationId xmlns:a16="http://schemas.microsoft.com/office/drawing/2014/main" id="{C394FA6A-80EA-46C1-8A4C-B4D8E90A7BCE}"/>
              </a:ext>
            </a:extLst>
          </p:cNvPr>
          <p:cNvSpPr>
            <a:spLocks noGrp="1"/>
          </p:cNvSpPr>
          <p:nvPr>
            <p:ph type="ftr" sz="quarter" idx="11"/>
          </p:nvPr>
        </p:nvSpPr>
        <p:spPr>
          <a:xfrm>
            <a:off x="199277" y="6356350"/>
            <a:ext cx="3877423" cy="365125"/>
          </a:xfrm>
        </p:spPr>
        <p:txBody>
          <a:bodyPr/>
          <a:lstStyle/>
          <a:p>
            <a:pPr lvl="0"/>
            <a:r>
              <a:rPr lang="en-US" noProof="0" dirty="0"/>
              <a:t>Presentation title</a:t>
            </a:r>
          </a:p>
        </p:txBody>
      </p:sp>
      <p:sp>
        <p:nvSpPr>
          <p:cNvPr id="15" name="Date Placeholder 14">
            <a:extLst>
              <a:ext uri="{FF2B5EF4-FFF2-40B4-BE49-F238E27FC236}">
                <a16:creationId xmlns:a16="http://schemas.microsoft.com/office/drawing/2014/main" id="{1AEB8108-A042-4614-9BE5-EA75E8653D7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17" name="Slide Number Placeholder 16">
            <a:extLst>
              <a:ext uri="{FF2B5EF4-FFF2-40B4-BE49-F238E27FC236}">
                <a16:creationId xmlns:a16="http://schemas.microsoft.com/office/drawing/2014/main" id="{3F88522D-FC32-4BD0-B916-ED439025B734}"/>
              </a:ext>
            </a:extLst>
          </p:cNvPr>
          <p:cNvSpPr>
            <a:spLocks noGrp="1"/>
          </p:cNvSpPr>
          <p:nvPr>
            <p:ph type="sldNum" sz="quarter" idx="12"/>
          </p:nvPr>
        </p:nvSpPr>
        <p:spPr>
          <a:xfrm>
            <a:off x="11365992" y="6356350"/>
            <a:ext cx="630936" cy="365125"/>
          </a:xfrm>
        </p:spPr>
        <p:txBody>
          <a:bodyPr/>
          <a:lstStyle/>
          <a:p>
            <a:pPr lvl="0"/>
            <a:fld id="{D39F39FF-F5CB-4ACA-9B46-4CCF89ECA75F}" type="slidenum">
              <a:rPr lang="en-US" noProof="0" smtClean="0"/>
              <a:pPr lvl="0"/>
              <a:t>11</a:t>
            </a:fld>
            <a:endParaRPr lang="en-US" noProof="0" dirty="0"/>
          </a:p>
        </p:txBody>
      </p:sp>
      <p:sp>
        <p:nvSpPr>
          <p:cNvPr id="3" name="Picture Placeholder 2">
            <a:extLst>
              <a:ext uri="{FF2B5EF4-FFF2-40B4-BE49-F238E27FC236}">
                <a16:creationId xmlns:a16="http://schemas.microsoft.com/office/drawing/2014/main" id="{C6FAE7B3-1967-78AC-A10D-3F1ACD0964CD}"/>
              </a:ext>
            </a:extLst>
          </p:cNvPr>
          <p:cNvSpPr>
            <a:spLocks noGrp="1"/>
          </p:cNvSpPr>
          <p:nvPr>
            <p:ph type="pic" sz="quarter" idx="13"/>
          </p:nvPr>
        </p:nvSpPr>
        <p:spPr/>
      </p:sp>
      <p:sp>
        <p:nvSpPr>
          <p:cNvPr id="5" name="Picture Placeholder 4">
            <a:extLst>
              <a:ext uri="{FF2B5EF4-FFF2-40B4-BE49-F238E27FC236}">
                <a16:creationId xmlns:a16="http://schemas.microsoft.com/office/drawing/2014/main" id="{79E5EC71-96FE-8345-7BCA-B238709C79E0}"/>
              </a:ext>
            </a:extLst>
          </p:cNvPr>
          <p:cNvSpPr>
            <a:spLocks noGrp="1"/>
          </p:cNvSpPr>
          <p:nvPr>
            <p:ph type="pic" sz="quarter" idx="14"/>
          </p:nvPr>
        </p:nvSpPr>
        <p:spPr/>
      </p:sp>
      <p:sp>
        <p:nvSpPr>
          <p:cNvPr id="7" name="Picture Placeholder 6">
            <a:extLst>
              <a:ext uri="{FF2B5EF4-FFF2-40B4-BE49-F238E27FC236}">
                <a16:creationId xmlns:a16="http://schemas.microsoft.com/office/drawing/2014/main" id="{664B8B6A-8720-A1C2-5E16-C112646DE0F2}"/>
              </a:ext>
            </a:extLst>
          </p:cNvPr>
          <p:cNvSpPr>
            <a:spLocks noGrp="1"/>
          </p:cNvSpPr>
          <p:nvPr>
            <p:ph type="pic" sz="quarter" idx="15"/>
          </p:nvPr>
        </p:nvSpPr>
        <p:spPr/>
      </p:sp>
      <p:sp>
        <p:nvSpPr>
          <p:cNvPr id="11" name="Picture Placeholder 10">
            <a:extLst>
              <a:ext uri="{FF2B5EF4-FFF2-40B4-BE49-F238E27FC236}">
                <a16:creationId xmlns:a16="http://schemas.microsoft.com/office/drawing/2014/main" id="{528D2816-C01E-47BD-7048-3769B46D1460}"/>
              </a:ext>
            </a:extLst>
          </p:cNvPr>
          <p:cNvSpPr>
            <a:spLocks noGrp="1"/>
          </p:cNvSpPr>
          <p:nvPr>
            <p:ph type="pic" sz="quarter" idx="16"/>
          </p:nvPr>
        </p:nvSpPr>
        <p:spPr/>
      </p:sp>
    </p:spTree>
    <p:extLst>
      <p:ext uri="{BB962C8B-B14F-4D97-AF65-F5344CB8AC3E}">
        <p14:creationId xmlns:p14="http://schemas.microsoft.com/office/powerpoint/2010/main" val="4039808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31">
            <a:extLst>
              <a:ext uri="{FF2B5EF4-FFF2-40B4-BE49-F238E27FC236}">
                <a16:creationId xmlns:a16="http://schemas.microsoft.com/office/drawing/2014/main" id="{30761B21-88ED-449E-B2B9-3FC40844C36D}"/>
              </a:ext>
            </a:extLst>
          </p:cNvPr>
          <p:cNvSpPr>
            <a:spLocks noGrp="1"/>
          </p:cNvSpPr>
          <p:nvPr>
            <p:ph type="ctrTitle"/>
          </p:nvPr>
        </p:nvSpPr>
        <p:spPr>
          <a:xfrm>
            <a:off x="877001" y="4947313"/>
            <a:ext cx="7700617" cy="1409037"/>
          </a:xfrm>
        </p:spPr>
        <p:txBody>
          <a:bodyPr/>
          <a:lstStyle/>
          <a:p>
            <a:r>
              <a:rPr lang="en-US" dirty="0"/>
              <a:t>Thank you</a:t>
            </a:r>
          </a:p>
        </p:txBody>
      </p:sp>
      <p:sp>
        <p:nvSpPr>
          <p:cNvPr id="33" name="Subtitle 32">
            <a:extLst>
              <a:ext uri="{FF2B5EF4-FFF2-40B4-BE49-F238E27FC236}">
                <a16:creationId xmlns:a16="http://schemas.microsoft.com/office/drawing/2014/main" id="{0EEAA874-288B-4330-9FA4-F1144ACD46DE}"/>
              </a:ext>
            </a:extLst>
          </p:cNvPr>
          <p:cNvSpPr>
            <a:spLocks noGrp="1"/>
          </p:cNvSpPr>
          <p:nvPr>
            <p:ph type="subTitle" idx="1"/>
          </p:nvPr>
        </p:nvSpPr>
        <p:spPr>
          <a:xfrm>
            <a:off x="9446252" y="386989"/>
            <a:ext cx="2443495" cy="3758334"/>
          </a:xfrm>
        </p:spPr>
        <p:txBody>
          <a:bodyPr/>
          <a:lstStyle/>
          <a:p>
            <a:r>
              <a:rPr lang="en-US" dirty="0"/>
              <a:t>Presenter name</a:t>
            </a:r>
          </a:p>
          <a:p>
            <a:endParaRPr lang="en-US" dirty="0"/>
          </a:p>
          <a:p>
            <a:r>
              <a:rPr lang="en-US" dirty="0"/>
              <a:t>Email address</a:t>
            </a:r>
          </a:p>
          <a:p>
            <a:endParaRPr lang="en-US" dirty="0"/>
          </a:p>
          <a:p>
            <a:r>
              <a:rPr lang="en-US" dirty="0"/>
              <a:t>Website</a:t>
            </a:r>
          </a:p>
        </p:txBody>
      </p:sp>
      <p:sp>
        <p:nvSpPr>
          <p:cNvPr id="4" name="Footer Placeholder 3">
            <a:extLst>
              <a:ext uri="{FF2B5EF4-FFF2-40B4-BE49-F238E27FC236}">
                <a16:creationId xmlns:a16="http://schemas.microsoft.com/office/drawing/2014/main" id="{BBA09E0B-CEBC-425D-8A86-1F858D8DE9AD}"/>
              </a:ext>
            </a:extLst>
          </p:cNvPr>
          <p:cNvSpPr>
            <a:spLocks noGrp="1"/>
          </p:cNvSpPr>
          <p:nvPr>
            <p:ph type="ftr" sz="quarter" idx="11"/>
          </p:nvPr>
        </p:nvSpPr>
        <p:spPr>
          <a:xfrm>
            <a:off x="201168" y="6356350"/>
            <a:ext cx="4837176" cy="365125"/>
          </a:xfrm>
        </p:spPr>
        <p:txBody>
          <a:bodyPr/>
          <a:lstStyle/>
          <a:p>
            <a:pPr lvl="0"/>
            <a:r>
              <a:rPr lang="en-US" noProof="0" dirty="0"/>
              <a:t>Presentation title</a:t>
            </a:r>
          </a:p>
        </p:txBody>
      </p:sp>
      <p:sp>
        <p:nvSpPr>
          <p:cNvPr id="5" name="Date Placeholder 4">
            <a:extLst>
              <a:ext uri="{FF2B5EF4-FFF2-40B4-BE49-F238E27FC236}">
                <a16:creationId xmlns:a16="http://schemas.microsoft.com/office/drawing/2014/main" id="{4DBAEA19-91BF-48E8-A1D4-8FB745EA44D0}"/>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6" name="Slide Number Placeholder 5">
            <a:extLst>
              <a:ext uri="{FF2B5EF4-FFF2-40B4-BE49-F238E27FC236}">
                <a16:creationId xmlns:a16="http://schemas.microsoft.com/office/drawing/2014/main" id="{9E887279-B48F-43C3-91FA-09BD7EA33A25}"/>
              </a:ext>
            </a:extLst>
          </p:cNvPr>
          <p:cNvSpPr>
            <a:spLocks noGrp="1"/>
          </p:cNvSpPr>
          <p:nvPr>
            <p:ph type="sldNum" sz="quarter" idx="12"/>
          </p:nvPr>
        </p:nvSpPr>
        <p:spPr>
          <a:xfrm>
            <a:off x="11365992" y="6356350"/>
            <a:ext cx="630936" cy="365125"/>
          </a:xfrm>
        </p:spPr>
        <p:txBody>
          <a:bodyPr/>
          <a:lstStyle/>
          <a:p>
            <a:pPr lvl="0"/>
            <a:fld id="{D39F39FF-F5CB-4ACA-9B46-4CCF89ECA75F}" type="slidenum">
              <a:rPr lang="en-US" noProof="0" smtClean="0"/>
              <a:pPr lvl="0"/>
              <a:t>12</a:t>
            </a:fld>
            <a:endParaRPr lang="en-US" noProof="0" dirty="0"/>
          </a:p>
        </p:txBody>
      </p:sp>
      <p:sp>
        <p:nvSpPr>
          <p:cNvPr id="3" name="Picture Placeholder 2">
            <a:extLst>
              <a:ext uri="{FF2B5EF4-FFF2-40B4-BE49-F238E27FC236}">
                <a16:creationId xmlns:a16="http://schemas.microsoft.com/office/drawing/2014/main" id="{26309E58-B4A4-C460-7AF0-9F590F1B32A2}"/>
              </a:ext>
            </a:extLst>
          </p:cNvPr>
          <p:cNvSpPr>
            <a:spLocks noGrp="1"/>
          </p:cNvSpPr>
          <p:nvPr>
            <p:ph type="pic" sz="quarter" idx="13"/>
          </p:nvPr>
        </p:nvSpPr>
        <p:spPr/>
      </p:sp>
      <p:sp>
        <p:nvSpPr>
          <p:cNvPr id="8" name="Picture Placeholder 7">
            <a:extLst>
              <a:ext uri="{FF2B5EF4-FFF2-40B4-BE49-F238E27FC236}">
                <a16:creationId xmlns:a16="http://schemas.microsoft.com/office/drawing/2014/main" id="{985F2619-3685-DF63-7A4B-A269B1688556}"/>
              </a:ext>
            </a:extLst>
          </p:cNvPr>
          <p:cNvSpPr>
            <a:spLocks noGrp="1"/>
          </p:cNvSpPr>
          <p:nvPr>
            <p:ph type="pic" sz="quarter" idx="14"/>
          </p:nvPr>
        </p:nvSpPr>
        <p:spPr/>
      </p:sp>
    </p:spTree>
    <p:extLst>
      <p:ext uri="{BB962C8B-B14F-4D97-AF65-F5344CB8AC3E}">
        <p14:creationId xmlns:p14="http://schemas.microsoft.com/office/powerpoint/2010/main" val="767611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8DED76B9-5273-4139-ACC9-B6E36ADE2385}"/>
              </a:ext>
            </a:extLst>
          </p:cNvPr>
          <p:cNvSpPr>
            <a:spLocks noGrp="1"/>
          </p:cNvSpPr>
          <p:nvPr>
            <p:ph type="title"/>
          </p:nvPr>
        </p:nvSpPr>
        <p:spPr>
          <a:xfrm>
            <a:off x="532264" y="776941"/>
            <a:ext cx="3209008" cy="5166659"/>
          </a:xfrm>
        </p:spPr>
        <p:txBody>
          <a:bodyPr/>
          <a:lstStyle/>
          <a:p>
            <a:r>
              <a:rPr lang="en-US"/>
              <a:t>Agenda</a:t>
            </a:r>
            <a:endParaRPr lang="en-US" dirty="0"/>
          </a:p>
        </p:txBody>
      </p:sp>
      <p:sp>
        <p:nvSpPr>
          <p:cNvPr id="20" name="Footer Placeholder 19">
            <a:extLst>
              <a:ext uri="{FF2B5EF4-FFF2-40B4-BE49-F238E27FC236}">
                <a16:creationId xmlns:a16="http://schemas.microsoft.com/office/drawing/2014/main" id="{6DB8AAF6-0D0C-4F4F-A10E-6A66E4A7BEC3}"/>
              </a:ext>
            </a:extLst>
          </p:cNvPr>
          <p:cNvSpPr>
            <a:spLocks noGrp="1"/>
          </p:cNvSpPr>
          <p:nvPr>
            <p:ph type="ftr" sz="quarter" idx="11"/>
          </p:nvPr>
        </p:nvSpPr>
        <p:spPr>
          <a:xfrm>
            <a:off x="199277" y="6356350"/>
            <a:ext cx="3749040" cy="365125"/>
          </a:xfrm>
        </p:spPr>
        <p:txBody>
          <a:bodyPr/>
          <a:lstStyle/>
          <a:p>
            <a:r>
              <a:rPr lang="en-US" sz="1050"/>
              <a:t>Fantasy Baseball Projections</a:t>
            </a:r>
            <a:endParaRPr lang="en-US" dirty="0"/>
          </a:p>
        </p:txBody>
      </p:sp>
      <p:sp>
        <p:nvSpPr>
          <p:cNvPr id="18" name="Text Placeholder 17">
            <a:extLst>
              <a:ext uri="{FF2B5EF4-FFF2-40B4-BE49-F238E27FC236}">
                <a16:creationId xmlns:a16="http://schemas.microsoft.com/office/drawing/2014/main" id="{87F2C169-25EA-4609-BC8A-BCA7C433EEE4}"/>
              </a:ext>
            </a:extLst>
          </p:cNvPr>
          <p:cNvSpPr>
            <a:spLocks noGrp="1"/>
          </p:cNvSpPr>
          <p:nvPr>
            <p:ph type="body" sz="quarter" idx="15"/>
          </p:nvPr>
        </p:nvSpPr>
        <p:spPr>
          <a:xfrm>
            <a:off x="4864100" y="3841750"/>
            <a:ext cx="6599238" cy="2296083"/>
          </a:xfrm>
        </p:spPr>
        <p:txBody>
          <a:bodyPr>
            <a:normAutofit/>
          </a:bodyPr>
          <a:lstStyle/>
          <a:p>
            <a:r>
              <a:rPr lang="en-US"/>
              <a:t>Overview of Baseball &amp; Fantasy Baseball</a:t>
            </a:r>
          </a:p>
          <a:p>
            <a:r>
              <a:rPr lang="en-US"/>
              <a:t>Our Data Set: Features &amp; Targets</a:t>
            </a:r>
          </a:p>
          <a:p>
            <a:r>
              <a:rPr lang="en-US"/>
              <a:t>Preprocessing, Feature Reduction, Visualizations</a:t>
            </a:r>
          </a:p>
          <a:p>
            <a:r>
              <a:rPr lang="en-US"/>
              <a:t>Modeling: Ideas &amp; Obstacles</a:t>
            </a:r>
            <a:endParaRPr lang="en-US" dirty="0"/>
          </a:p>
        </p:txBody>
      </p:sp>
      <p:sp>
        <p:nvSpPr>
          <p:cNvPr id="19" name="Date Placeholder 18">
            <a:extLst>
              <a:ext uri="{FF2B5EF4-FFF2-40B4-BE49-F238E27FC236}">
                <a16:creationId xmlns:a16="http://schemas.microsoft.com/office/drawing/2014/main" id="{CE93697D-BFA2-4D84-A860-BA620414419D}"/>
              </a:ext>
            </a:extLst>
          </p:cNvPr>
          <p:cNvSpPr>
            <a:spLocks noGrp="1"/>
          </p:cNvSpPr>
          <p:nvPr>
            <p:ph type="dt" sz="half" idx="10"/>
          </p:nvPr>
        </p:nvSpPr>
        <p:spPr>
          <a:xfrm>
            <a:off x="7013448" y="6355080"/>
            <a:ext cx="4352544" cy="365125"/>
          </a:xfrm>
        </p:spPr>
        <p:txBody>
          <a:bodyPr/>
          <a:lstStyle/>
          <a:p>
            <a:pPr lvl="0"/>
            <a:r>
              <a:rPr lang="en-US" noProof="0" dirty="0"/>
              <a:t>2023</a:t>
            </a:r>
          </a:p>
        </p:txBody>
      </p:sp>
      <p:sp>
        <p:nvSpPr>
          <p:cNvPr id="21" name="Slide Number Placeholder 20">
            <a:extLst>
              <a:ext uri="{FF2B5EF4-FFF2-40B4-BE49-F238E27FC236}">
                <a16:creationId xmlns:a16="http://schemas.microsoft.com/office/drawing/2014/main" id="{C19BFBA5-3E41-40F8-9EFB-9DF730F5B6E4}"/>
              </a:ext>
            </a:extLst>
          </p:cNvPr>
          <p:cNvSpPr>
            <a:spLocks noGrp="1"/>
          </p:cNvSpPr>
          <p:nvPr>
            <p:ph type="sldNum" sz="quarter" idx="12"/>
          </p:nvPr>
        </p:nvSpPr>
        <p:spPr>
          <a:xfrm>
            <a:off x="11365992" y="6356350"/>
            <a:ext cx="630936" cy="365125"/>
          </a:xfrm>
        </p:spPr>
        <p:txBody>
          <a:bodyPr/>
          <a:lstStyle/>
          <a:p>
            <a:pPr lvl="0"/>
            <a:fld id="{244D815C-8BF3-4ECF-A945-A2A7C2983AF9}" type="slidenum">
              <a:rPr lang="en-US" noProof="0" smtClean="0"/>
              <a:pPr lvl="0"/>
              <a:t>2</a:t>
            </a:fld>
            <a:endParaRPr lang="en-US" noProof="0" dirty="0"/>
          </a:p>
        </p:txBody>
      </p:sp>
      <p:pic>
        <p:nvPicPr>
          <p:cNvPr id="2" name="Picture Placeholder 1">
            <a:extLst>
              <a:ext uri="{FF2B5EF4-FFF2-40B4-BE49-F238E27FC236}">
                <a16:creationId xmlns:a16="http://schemas.microsoft.com/office/drawing/2014/main" id="{9F9BAA26-0BA7-E50F-8CC6-53168A898216}"/>
              </a:ext>
            </a:extLst>
          </p:cNvPr>
          <p:cNvPicPr>
            <a:picLocks noGrp="1" noChangeAspect="1"/>
          </p:cNvPicPr>
          <p:nvPr>
            <p:ph type="pic" sz="quarter" idx="13"/>
          </p:nvPr>
        </p:nvPicPr>
        <p:blipFill>
          <a:blip r:embed="rId3"/>
          <a:srcRect l="10756" r="10756"/>
          <a:stretch>
            <a:fillRect/>
          </a:stretch>
        </p:blipFill>
        <p:spPr>
          <a:prstGeom prst="rect">
            <a:avLst/>
          </a:prstGeom>
        </p:spPr>
      </p:pic>
      <p:pic>
        <p:nvPicPr>
          <p:cNvPr id="4" name="Picture Placeholder 3">
            <a:extLst>
              <a:ext uri="{FF2B5EF4-FFF2-40B4-BE49-F238E27FC236}">
                <a16:creationId xmlns:a16="http://schemas.microsoft.com/office/drawing/2014/main" id="{98860F97-2B2B-6C71-DBBB-104B4610B9A5}"/>
              </a:ext>
            </a:extLst>
          </p:cNvPr>
          <p:cNvPicPr>
            <a:picLocks noGrp="1" noChangeAspect="1"/>
          </p:cNvPicPr>
          <p:nvPr>
            <p:ph type="pic" sz="quarter" idx="14"/>
          </p:nvPr>
        </p:nvPicPr>
        <p:blipFill>
          <a:blip r:embed="rId4"/>
          <a:srcRect l="5565" r="5565"/>
          <a:stretch>
            <a:fillRect/>
          </a:stretch>
        </p:blipFill>
        <p:spPr>
          <a:prstGeom prst="rect">
            <a:avLst/>
          </a:prstGeom>
        </p:spPr>
      </p:pic>
    </p:spTree>
    <p:extLst>
      <p:ext uri="{BB962C8B-B14F-4D97-AF65-F5344CB8AC3E}">
        <p14:creationId xmlns:p14="http://schemas.microsoft.com/office/powerpoint/2010/main" val="2106347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F2FEA60-F900-4C56-9486-48EA30926F6E}"/>
              </a:ext>
            </a:extLst>
          </p:cNvPr>
          <p:cNvSpPr>
            <a:spLocks noGrp="1"/>
          </p:cNvSpPr>
          <p:nvPr>
            <p:ph type="title"/>
          </p:nvPr>
        </p:nvSpPr>
        <p:spPr>
          <a:xfrm>
            <a:off x="649045" y="365124"/>
            <a:ext cx="9523655" cy="1501327"/>
          </a:xfrm>
        </p:spPr>
        <p:txBody>
          <a:bodyPr/>
          <a:lstStyle/>
          <a:p>
            <a:r>
              <a:rPr lang="en-US" dirty="0"/>
              <a:t>Introduction</a:t>
            </a:r>
          </a:p>
        </p:txBody>
      </p:sp>
      <p:sp>
        <p:nvSpPr>
          <p:cNvPr id="3" name="Footer Placeholder 2">
            <a:extLst>
              <a:ext uri="{FF2B5EF4-FFF2-40B4-BE49-F238E27FC236}">
                <a16:creationId xmlns:a16="http://schemas.microsoft.com/office/drawing/2014/main" id="{88BDA17F-F303-4811-96C4-AD8A09ABEC11}"/>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19" name="Content Placeholder 18">
            <a:extLst>
              <a:ext uri="{FF2B5EF4-FFF2-40B4-BE49-F238E27FC236}">
                <a16:creationId xmlns:a16="http://schemas.microsoft.com/office/drawing/2014/main" id="{AB6583FE-B653-4C01-9ADF-EC8514A0B5ED}"/>
              </a:ext>
            </a:extLst>
          </p:cNvPr>
          <p:cNvSpPr>
            <a:spLocks noGrp="1"/>
          </p:cNvSpPr>
          <p:nvPr>
            <p:ph idx="1"/>
          </p:nvPr>
        </p:nvSpPr>
        <p:spPr>
          <a:xfrm>
            <a:off x="5819887" y="2899186"/>
            <a:ext cx="5610113" cy="3284359"/>
          </a:xfrm>
        </p:spPr>
        <p:txBody>
          <a:bodyPr>
            <a:normAutofit/>
          </a:bodyPr>
          <a:lstStyle/>
          <a:p>
            <a:pPr marL="342900" indent="-342900">
              <a:buFont typeface="Arial" panose="020B0604020202020204" pitchFamily="34" charset="0"/>
              <a:buChar char="•"/>
            </a:pPr>
            <a:r>
              <a:rPr lang="en-US" sz="2800" dirty="0"/>
              <a:t>America’s Pastime – with surprising fantasy popularity</a:t>
            </a:r>
          </a:p>
          <a:p>
            <a:pPr marL="342900" indent="-342900">
              <a:buFont typeface="Arial" panose="020B0604020202020204" pitchFamily="34" charset="0"/>
              <a:buChar char="•"/>
            </a:pPr>
            <a:r>
              <a:rPr lang="en-US" sz="2800" dirty="0"/>
              <a:t>Advanced Statistics (Moneyball)</a:t>
            </a:r>
          </a:p>
          <a:p>
            <a:pPr marL="342900" indent="-342900">
              <a:buFont typeface="Arial" panose="020B0604020202020204" pitchFamily="34" charset="0"/>
              <a:buChar char="•"/>
            </a:pPr>
            <a:r>
              <a:rPr lang="en-US" sz="2800" dirty="0"/>
              <a:t>Predicting player performance</a:t>
            </a:r>
          </a:p>
          <a:p>
            <a:endParaRPr lang="en-US" dirty="0"/>
          </a:p>
        </p:txBody>
      </p:sp>
      <p:sp>
        <p:nvSpPr>
          <p:cNvPr id="4" name="Date Placeholder 3">
            <a:extLst>
              <a:ext uri="{FF2B5EF4-FFF2-40B4-BE49-F238E27FC236}">
                <a16:creationId xmlns:a16="http://schemas.microsoft.com/office/drawing/2014/main" id="{F6D5CF6D-DC44-4734-988C-0AAA60D5F7E2}"/>
              </a:ext>
            </a:extLst>
          </p:cNvPr>
          <p:cNvSpPr>
            <a:spLocks noGrp="1"/>
          </p:cNvSpPr>
          <p:nvPr>
            <p:ph type="dt" sz="half" idx="10"/>
          </p:nvPr>
        </p:nvSpPr>
        <p:spPr>
          <a:xfrm>
            <a:off x="7013448" y="6355080"/>
            <a:ext cx="4352544" cy="365125"/>
          </a:xfrm>
        </p:spPr>
        <p:txBody>
          <a:bodyPr/>
          <a:lstStyle/>
          <a:p>
            <a:pPr lvl="0"/>
            <a:r>
              <a:rPr lang="en-US" noProof="0" dirty="0"/>
              <a:t>2023</a:t>
            </a:r>
          </a:p>
        </p:txBody>
      </p:sp>
      <p:sp>
        <p:nvSpPr>
          <p:cNvPr id="5" name="Slide Number Placeholder 4">
            <a:extLst>
              <a:ext uri="{FF2B5EF4-FFF2-40B4-BE49-F238E27FC236}">
                <a16:creationId xmlns:a16="http://schemas.microsoft.com/office/drawing/2014/main" id="{3E08B9AF-847F-4250-A53B-82D9036A5EBF}"/>
              </a:ext>
            </a:extLst>
          </p:cNvPr>
          <p:cNvSpPr>
            <a:spLocks noGrp="1"/>
          </p:cNvSpPr>
          <p:nvPr>
            <p:ph type="sldNum" sz="quarter" idx="12"/>
          </p:nvPr>
        </p:nvSpPr>
        <p:spPr>
          <a:xfrm>
            <a:off x="11365992" y="6356350"/>
            <a:ext cx="630936" cy="365125"/>
          </a:xfrm>
        </p:spPr>
        <p:txBody>
          <a:bodyPr/>
          <a:lstStyle/>
          <a:p>
            <a:pPr lvl="0"/>
            <a:fld id="{244D815C-8BF3-4ECF-A945-A2A7C2983AF9}" type="slidenum">
              <a:rPr lang="en-US" noProof="0" smtClean="0"/>
              <a:pPr lvl="0"/>
              <a:t>3</a:t>
            </a:fld>
            <a:endParaRPr lang="en-US" noProof="0" dirty="0"/>
          </a:p>
        </p:txBody>
      </p:sp>
      <p:pic>
        <p:nvPicPr>
          <p:cNvPr id="2" name="Picture Placeholder 1">
            <a:extLst>
              <a:ext uri="{FF2B5EF4-FFF2-40B4-BE49-F238E27FC236}">
                <a16:creationId xmlns:a16="http://schemas.microsoft.com/office/drawing/2014/main" id="{9A88748C-F07C-8674-C9EF-13F716254AD4}"/>
              </a:ext>
            </a:extLst>
          </p:cNvPr>
          <p:cNvPicPr>
            <a:picLocks noGrp="1" noChangeAspect="1"/>
          </p:cNvPicPr>
          <p:nvPr>
            <p:ph type="pic" sz="quarter" idx="13"/>
          </p:nvPr>
        </p:nvPicPr>
        <p:blipFill>
          <a:blip r:embed="rId2"/>
          <a:srcRect l="8438" r="8438"/>
          <a:stretch>
            <a:fillRect/>
          </a:stretch>
        </p:blipFill>
        <p:spPr>
          <a:prstGeom prst="rect">
            <a:avLst/>
          </a:prstGeom>
        </p:spPr>
      </p:pic>
    </p:spTree>
    <p:extLst>
      <p:ext uri="{BB962C8B-B14F-4D97-AF65-F5344CB8AC3E}">
        <p14:creationId xmlns:p14="http://schemas.microsoft.com/office/powerpoint/2010/main" val="10747538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F2FEA60-F900-4C56-9486-48EA30926F6E}"/>
              </a:ext>
            </a:extLst>
          </p:cNvPr>
          <p:cNvSpPr>
            <a:spLocks noGrp="1"/>
          </p:cNvSpPr>
          <p:nvPr>
            <p:ph type="title"/>
          </p:nvPr>
        </p:nvSpPr>
        <p:spPr>
          <a:xfrm>
            <a:off x="649045" y="365124"/>
            <a:ext cx="9523655" cy="1501327"/>
          </a:xfrm>
        </p:spPr>
        <p:txBody>
          <a:bodyPr/>
          <a:lstStyle/>
          <a:p>
            <a:r>
              <a:rPr lang="en-US" dirty="0"/>
              <a:t>Fantasy Baseball – Roto Scoring</a:t>
            </a:r>
          </a:p>
        </p:txBody>
      </p:sp>
      <p:sp>
        <p:nvSpPr>
          <p:cNvPr id="3" name="Footer Placeholder 2">
            <a:extLst>
              <a:ext uri="{FF2B5EF4-FFF2-40B4-BE49-F238E27FC236}">
                <a16:creationId xmlns:a16="http://schemas.microsoft.com/office/drawing/2014/main" id="{88BDA17F-F303-4811-96C4-AD8A09ABEC11}"/>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19" name="Content Placeholder 18">
            <a:extLst>
              <a:ext uri="{FF2B5EF4-FFF2-40B4-BE49-F238E27FC236}">
                <a16:creationId xmlns:a16="http://schemas.microsoft.com/office/drawing/2014/main" id="{AB6583FE-B653-4C01-9ADF-EC8514A0B5ED}"/>
              </a:ext>
            </a:extLst>
          </p:cNvPr>
          <p:cNvSpPr>
            <a:spLocks noGrp="1"/>
          </p:cNvSpPr>
          <p:nvPr>
            <p:ph idx="1"/>
          </p:nvPr>
        </p:nvSpPr>
        <p:spPr>
          <a:xfrm>
            <a:off x="5819887" y="2899186"/>
            <a:ext cx="5857588" cy="3284359"/>
          </a:xfrm>
        </p:spPr>
        <p:txBody>
          <a:bodyPr>
            <a:normAutofit/>
          </a:bodyPr>
          <a:lstStyle/>
          <a:p>
            <a:pPr marL="342900" indent="-342900">
              <a:buFont typeface="Arial" panose="020B0604020202020204" pitchFamily="34" charset="0"/>
              <a:buChar char="•"/>
            </a:pPr>
            <a:r>
              <a:rPr lang="en-US" sz="2800" dirty="0"/>
              <a:t>Traditional 5x5 Rotisserie (Roto)</a:t>
            </a:r>
          </a:p>
          <a:p>
            <a:pPr marL="342900" indent="-342900">
              <a:buFont typeface="Arial" panose="020B0604020202020204" pitchFamily="34" charset="0"/>
              <a:buChar char="•"/>
            </a:pPr>
            <a:r>
              <a:rPr lang="en-US" sz="2800" dirty="0"/>
              <a:t>For hitters: AVG, HR, R, RBI, SB</a:t>
            </a:r>
          </a:p>
          <a:p>
            <a:pPr marL="342900" indent="-342900">
              <a:buFont typeface="Arial" panose="020B0604020202020204" pitchFamily="34" charset="0"/>
              <a:buChar char="•"/>
            </a:pPr>
            <a:r>
              <a:rPr lang="en-US" sz="2800" dirty="0"/>
              <a:t>For pitchers: W, K, ERA, WHIP, SV</a:t>
            </a:r>
          </a:p>
          <a:p>
            <a:pPr marL="342900" indent="-342900">
              <a:buFont typeface="Arial" panose="020B0604020202020204" pitchFamily="34" charset="0"/>
              <a:buChar char="•"/>
            </a:pPr>
            <a:r>
              <a:rPr lang="en-US" sz="2800" dirty="0"/>
              <a:t>Projections: ATC, The Bat, Steamer, </a:t>
            </a:r>
            <a:r>
              <a:rPr lang="en-US" sz="2800" dirty="0" err="1"/>
              <a:t>ZiPS</a:t>
            </a:r>
            <a:endParaRPr lang="en-US" sz="2800" dirty="0"/>
          </a:p>
          <a:p>
            <a:endParaRPr lang="en-US" dirty="0"/>
          </a:p>
        </p:txBody>
      </p:sp>
      <p:sp>
        <p:nvSpPr>
          <p:cNvPr id="4" name="Date Placeholder 3">
            <a:extLst>
              <a:ext uri="{FF2B5EF4-FFF2-40B4-BE49-F238E27FC236}">
                <a16:creationId xmlns:a16="http://schemas.microsoft.com/office/drawing/2014/main" id="{F6D5CF6D-DC44-4734-988C-0AAA60D5F7E2}"/>
              </a:ext>
            </a:extLst>
          </p:cNvPr>
          <p:cNvSpPr>
            <a:spLocks noGrp="1"/>
          </p:cNvSpPr>
          <p:nvPr>
            <p:ph type="dt" sz="half" idx="10"/>
          </p:nvPr>
        </p:nvSpPr>
        <p:spPr>
          <a:xfrm>
            <a:off x="7013448" y="6355080"/>
            <a:ext cx="4352544" cy="365125"/>
          </a:xfrm>
        </p:spPr>
        <p:txBody>
          <a:bodyPr/>
          <a:lstStyle/>
          <a:p>
            <a:pPr lvl="0"/>
            <a:r>
              <a:rPr lang="en-US" noProof="0" dirty="0"/>
              <a:t>2023</a:t>
            </a:r>
          </a:p>
        </p:txBody>
      </p:sp>
      <p:sp>
        <p:nvSpPr>
          <p:cNvPr id="5" name="Slide Number Placeholder 4">
            <a:extLst>
              <a:ext uri="{FF2B5EF4-FFF2-40B4-BE49-F238E27FC236}">
                <a16:creationId xmlns:a16="http://schemas.microsoft.com/office/drawing/2014/main" id="{3E08B9AF-847F-4250-A53B-82D9036A5EBF}"/>
              </a:ext>
            </a:extLst>
          </p:cNvPr>
          <p:cNvSpPr>
            <a:spLocks noGrp="1"/>
          </p:cNvSpPr>
          <p:nvPr>
            <p:ph type="sldNum" sz="quarter" idx="12"/>
          </p:nvPr>
        </p:nvSpPr>
        <p:spPr>
          <a:xfrm>
            <a:off x="11365992" y="6356350"/>
            <a:ext cx="630936" cy="365125"/>
          </a:xfrm>
        </p:spPr>
        <p:txBody>
          <a:bodyPr/>
          <a:lstStyle/>
          <a:p>
            <a:pPr lvl="0"/>
            <a:fld id="{244D815C-8BF3-4ECF-A945-A2A7C2983AF9}" type="slidenum">
              <a:rPr lang="en-US" noProof="0" smtClean="0"/>
              <a:pPr lvl="0"/>
              <a:t>4</a:t>
            </a:fld>
            <a:endParaRPr lang="en-US" noProof="0" dirty="0"/>
          </a:p>
        </p:txBody>
      </p:sp>
      <p:pic>
        <p:nvPicPr>
          <p:cNvPr id="11" name="Picture Placeholder 10">
            <a:extLst>
              <a:ext uri="{FF2B5EF4-FFF2-40B4-BE49-F238E27FC236}">
                <a16:creationId xmlns:a16="http://schemas.microsoft.com/office/drawing/2014/main" id="{8A1562C0-F3C2-DAF2-0A43-0F71BDAC707B}"/>
              </a:ext>
            </a:extLst>
          </p:cNvPr>
          <p:cNvPicPr>
            <a:picLocks noGrp="1" noChangeAspect="1"/>
          </p:cNvPicPr>
          <p:nvPr>
            <p:ph type="pic" sz="quarter" idx="13"/>
          </p:nvPr>
        </p:nvPicPr>
        <p:blipFill>
          <a:blip r:embed="rId2"/>
          <a:srcRect l="13027" r="13027"/>
          <a:stretch>
            <a:fillRect/>
          </a:stretch>
        </p:blipFill>
        <p:spPr>
          <a:prstGeom prst="rect">
            <a:avLst/>
          </a:prstGeom>
        </p:spPr>
      </p:pic>
    </p:spTree>
    <p:extLst>
      <p:ext uri="{BB962C8B-B14F-4D97-AF65-F5344CB8AC3E}">
        <p14:creationId xmlns:p14="http://schemas.microsoft.com/office/powerpoint/2010/main" val="29003456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1C5EA2A-10BF-4B5E-ACC8-8A766A0949A6}"/>
              </a:ext>
            </a:extLst>
          </p:cNvPr>
          <p:cNvSpPr>
            <a:spLocks noGrp="1"/>
          </p:cNvSpPr>
          <p:nvPr>
            <p:ph type="ctrTitle"/>
          </p:nvPr>
        </p:nvSpPr>
        <p:spPr>
          <a:xfrm>
            <a:off x="649045" y="753035"/>
            <a:ext cx="5945393" cy="2366683"/>
          </a:xfrm>
        </p:spPr>
        <p:txBody>
          <a:bodyPr/>
          <a:lstStyle/>
          <a:p>
            <a:r>
              <a:rPr lang="en-US" dirty="0"/>
              <a:t>Fantasy Baseball</a:t>
            </a:r>
          </a:p>
        </p:txBody>
      </p:sp>
      <p:sp>
        <p:nvSpPr>
          <p:cNvPr id="12" name="Subtitle 11">
            <a:extLst>
              <a:ext uri="{FF2B5EF4-FFF2-40B4-BE49-F238E27FC236}">
                <a16:creationId xmlns:a16="http://schemas.microsoft.com/office/drawing/2014/main" id="{AEAC0465-1751-47C8-9200-CF24EEB5E133}"/>
              </a:ext>
            </a:extLst>
          </p:cNvPr>
          <p:cNvSpPr>
            <a:spLocks noGrp="1"/>
          </p:cNvSpPr>
          <p:nvPr>
            <p:ph type="subTitle" idx="1"/>
          </p:nvPr>
        </p:nvSpPr>
        <p:spPr>
          <a:xfrm>
            <a:off x="649045" y="3075868"/>
            <a:ext cx="5945393" cy="1108335"/>
          </a:xfrm>
        </p:spPr>
        <p:txBody>
          <a:bodyPr/>
          <a:lstStyle/>
          <a:p>
            <a:r>
              <a:rPr lang="en-US" dirty="0"/>
              <a:t>Subtitle</a:t>
            </a:r>
          </a:p>
        </p:txBody>
      </p:sp>
      <p:sp>
        <p:nvSpPr>
          <p:cNvPr id="3" name="Footer Placeholder 2">
            <a:extLst>
              <a:ext uri="{FF2B5EF4-FFF2-40B4-BE49-F238E27FC236}">
                <a16:creationId xmlns:a16="http://schemas.microsoft.com/office/drawing/2014/main" id="{E5932065-5BEE-4D45-A3A1-6F0559B48650}"/>
              </a:ext>
            </a:extLst>
          </p:cNvPr>
          <p:cNvSpPr>
            <a:spLocks noGrp="1"/>
          </p:cNvSpPr>
          <p:nvPr>
            <p:ph type="ftr" sz="quarter" idx="11"/>
          </p:nvPr>
        </p:nvSpPr>
        <p:spPr>
          <a:xfrm>
            <a:off x="201168" y="6356350"/>
            <a:ext cx="4837176" cy="365125"/>
          </a:xfrm>
        </p:spPr>
        <p:txBody>
          <a:bodyPr/>
          <a:lstStyle/>
          <a:p>
            <a:pPr lvl="0"/>
            <a:r>
              <a:rPr lang="en-US" noProof="0" dirty="0"/>
              <a:t>Presentation title</a:t>
            </a:r>
          </a:p>
        </p:txBody>
      </p:sp>
      <p:sp>
        <p:nvSpPr>
          <p:cNvPr id="2" name="Date Placeholder 1">
            <a:extLst>
              <a:ext uri="{FF2B5EF4-FFF2-40B4-BE49-F238E27FC236}">
                <a16:creationId xmlns:a16="http://schemas.microsoft.com/office/drawing/2014/main" id="{B8D2C1D6-521E-4B36-BBF3-F3613BE0A718}"/>
              </a:ext>
            </a:extLst>
          </p:cNvPr>
          <p:cNvSpPr>
            <a:spLocks noGrp="1"/>
          </p:cNvSpPr>
          <p:nvPr>
            <p:ph type="dt" sz="half" idx="10"/>
          </p:nvPr>
        </p:nvSpPr>
        <p:spPr>
          <a:xfrm>
            <a:off x="7013448" y="6355080"/>
            <a:ext cx="4352544" cy="365125"/>
          </a:xfrm>
        </p:spPr>
        <p:txBody>
          <a:bodyPr/>
          <a:lstStyle/>
          <a:p>
            <a:r>
              <a:rPr lang="en-US" dirty="0"/>
              <a:t>20XX</a:t>
            </a:r>
          </a:p>
        </p:txBody>
      </p:sp>
      <p:sp>
        <p:nvSpPr>
          <p:cNvPr id="4" name="Slide Number Placeholder 3">
            <a:extLst>
              <a:ext uri="{FF2B5EF4-FFF2-40B4-BE49-F238E27FC236}">
                <a16:creationId xmlns:a16="http://schemas.microsoft.com/office/drawing/2014/main" id="{7CCC3E1D-B7F8-47F6-A352-B757462BBBA7}"/>
              </a:ext>
            </a:extLst>
          </p:cNvPr>
          <p:cNvSpPr>
            <a:spLocks noGrp="1"/>
          </p:cNvSpPr>
          <p:nvPr>
            <p:ph type="sldNum" sz="quarter" idx="12"/>
          </p:nvPr>
        </p:nvSpPr>
        <p:spPr>
          <a:xfrm>
            <a:off x="11365992" y="6356350"/>
            <a:ext cx="630936" cy="365125"/>
          </a:xfrm>
        </p:spPr>
        <p:txBody>
          <a:bodyPr/>
          <a:lstStyle/>
          <a:p>
            <a:pPr lvl="0"/>
            <a:fld id="{2722F022-211C-4882-844C-086FEA6806AA}" type="slidenum">
              <a:rPr lang="en-US" noProof="0" smtClean="0"/>
              <a:pPr lvl="0"/>
              <a:t>5</a:t>
            </a:fld>
            <a:endParaRPr lang="en-US" noProof="0" dirty="0"/>
          </a:p>
        </p:txBody>
      </p:sp>
      <p:sp>
        <p:nvSpPr>
          <p:cNvPr id="6" name="Picture Placeholder 5">
            <a:extLst>
              <a:ext uri="{FF2B5EF4-FFF2-40B4-BE49-F238E27FC236}">
                <a16:creationId xmlns:a16="http://schemas.microsoft.com/office/drawing/2014/main" id="{3B82755E-5175-6C53-9B38-E1A914873360}"/>
              </a:ext>
            </a:extLst>
          </p:cNvPr>
          <p:cNvSpPr>
            <a:spLocks noGrp="1"/>
          </p:cNvSpPr>
          <p:nvPr>
            <p:ph type="pic" sz="quarter" idx="13"/>
          </p:nvPr>
        </p:nvSpPr>
        <p:spPr/>
      </p:sp>
      <p:sp>
        <p:nvSpPr>
          <p:cNvPr id="8" name="Picture Placeholder 7">
            <a:extLst>
              <a:ext uri="{FF2B5EF4-FFF2-40B4-BE49-F238E27FC236}">
                <a16:creationId xmlns:a16="http://schemas.microsoft.com/office/drawing/2014/main" id="{59451C2B-9B45-4C65-33D7-0448AA495D8E}"/>
              </a:ext>
            </a:extLst>
          </p:cNvPr>
          <p:cNvSpPr>
            <a:spLocks noGrp="1"/>
          </p:cNvSpPr>
          <p:nvPr>
            <p:ph type="pic" sz="quarter" idx="14"/>
          </p:nvPr>
        </p:nvSpPr>
        <p:spPr/>
      </p:sp>
      <p:sp>
        <p:nvSpPr>
          <p:cNvPr id="11" name="Picture Placeholder 10">
            <a:extLst>
              <a:ext uri="{FF2B5EF4-FFF2-40B4-BE49-F238E27FC236}">
                <a16:creationId xmlns:a16="http://schemas.microsoft.com/office/drawing/2014/main" id="{92E49ED1-1BC4-5F3F-CB94-B8739E7E8461}"/>
              </a:ext>
            </a:extLst>
          </p:cNvPr>
          <p:cNvSpPr>
            <a:spLocks noGrp="1"/>
          </p:cNvSpPr>
          <p:nvPr>
            <p:ph type="pic" sz="quarter" idx="15"/>
          </p:nvPr>
        </p:nvSpPr>
        <p:spPr/>
      </p:sp>
    </p:spTree>
    <p:extLst>
      <p:ext uri="{BB962C8B-B14F-4D97-AF65-F5344CB8AC3E}">
        <p14:creationId xmlns:p14="http://schemas.microsoft.com/office/powerpoint/2010/main" val="2826028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B48A1197-8309-4D79-A0C9-C45E4A6FF315}"/>
              </a:ext>
            </a:extLst>
          </p:cNvPr>
          <p:cNvSpPr>
            <a:spLocks noGrp="1"/>
          </p:cNvSpPr>
          <p:nvPr>
            <p:ph type="title"/>
          </p:nvPr>
        </p:nvSpPr>
        <p:spPr>
          <a:xfrm>
            <a:off x="331788" y="875030"/>
            <a:ext cx="2384425" cy="5068570"/>
          </a:xfrm>
        </p:spPr>
        <p:txBody>
          <a:bodyPr/>
          <a:lstStyle/>
          <a:p>
            <a:r>
              <a:rPr lang="en-US" dirty="0"/>
              <a:t>Chart</a:t>
            </a:r>
          </a:p>
        </p:txBody>
      </p:sp>
      <p:sp>
        <p:nvSpPr>
          <p:cNvPr id="11" name="Footer Placeholder 2">
            <a:extLst>
              <a:ext uri="{FF2B5EF4-FFF2-40B4-BE49-F238E27FC236}">
                <a16:creationId xmlns:a16="http://schemas.microsoft.com/office/drawing/2014/main" id="{6204C4BA-C5E6-49BE-B63B-C46739184660}"/>
              </a:ext>
            </a:extLst>
          </p:cNvPr>
          <p:cNvSpPr>
            <a:spLocks noGrp="1"/>
          </p:cNvSpPr>
          <p:nvPr>
            <p:ph type="ftr" sz="quarter" idx="11"/>
          </p:nvPr>
        </p:nvSpPr>
        <p:spPr>
          <a:xfrm>
            <a:off x="199277" y="6356350"/>
            <a:ext cx="2771138" cy="365125"/>
          </a:xfrm>
        </p:spPr>
        <p:txBody>
          <a:bodyPr/>
          <a:lstStyle/>
          <a:p>
            <a:r>
              <a:rPr lang="en-US" dirty="0"/>
              <a:t>Presentation title</a:t>
            </a:r>
          </a:p>
        </p:txBody>
      </p:sp>
      <p:graphicFrame>
        <p:nvGraphicFramePr>
          <p:cNvPr id="24" name="Content Placeholder 23">
            <a:extLst>
              <a:ext uri="{FF2B5EF4-FFF2-40B4-BE49-F238E27FC236}">
                <a16:creationId xmlns:a16="http://schemas.microsoft.com/office/drawing/2014/main" id="{D0A597F4-22E8-4F02-A890-574C35107F95}"/>
              </a:ext>
              <a:ext uri="{C183D7F6-B498-43B3-948B-1728B52AA6E4}">
                <adec:decorative xmlns:adec="http://schemas.microsoft.com/office/drawing/2017/decorative" val="1"/>
              </a:ext>
            </a:extLst>
          </p:cNvPr>
          <p:cNvGraphicFramePr>
            <a:graphicFrameLocks noGrp="1"/>
          </p:cNvGraphicFramePr>
          <p:nvPr>
            <p:ph sz="quarter" idx="14"/>
            <p:extLst>
              <p:ext uri="{D42A27DB-BD31-4B8C-83A1-F6EECF244321}">
                <p14:modId xmlns:p14="http://schemas.microsoft.com/office/powerpoint/2010/main" val="3970192917"/>
              </p:ext>
            </p:extLst>
          </p:nvPr>
        </p:nvGraphicFramePr>
        <p:xfrm>
          <a:off x="3302000" y="876300"/>
          <a:ext cx="8607425" cy="4749800"/>
        </p:xfrm>
        <a:graphic>
          <a:graphicData uri="http://schemas.openxmlformats.org/drawingml/2006/chart">
            <c:chart xmlns:c="http://schemas.openxmlformats.org/drawingml/2006/chart" xmlns:r="http://schemas.openxmlformats.org/officeDocument/2006/relationships" r:id="rId2"/>
          </a:graphicData>
        </a:graphic>
      </p:graphicFrame>
      <p:sp>
        <p:nvSpPr>
          <p:cNvPr id="12" name="Date Placeholder 3">
            <a:extLst>
              <a:ext uri="{FF2B5EF4-FFF2-40B4-BE49-F238E27FC236}">
                <a16:creationId xmlns:a16="http://schemas.microsoft.com/office/drawing/2014/main" id="{19CB07E0-313B-40CA-80F4-58A8C43C1BD9}"/>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13" name="Slide Number Placeholder 4">
            <a:extLst>
              <a:ext uri="{FF2B5EF4-FFF2-40B4-BE49-F238E27FC236}">
                <a16:creationId xmlns:a16="http://schemas.microsoft.com/office/drawing/2014/main" id="{D68A7B90-CE8C-4D70-A3AC-7C68D53F470B}"/>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6</a:t>
            </a:fld>
            <a:endParaRPr lang="en-US" noProof="0" dirty="0"/>
          </a:p>
        </p:txBody>
      </p:sp>
    </p:spTree>
    <p:extLst>
      <p:ext uri="{BB962C8B-B14F-4D97-AF65-F5344CB8AC3E}">
        <p14:creationId xmlns:p14="http://schemas.microsoft.com/office/powerpoint/2010/main" val="283486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28E6A4D9-12A1-4CD4-99EA-5C5ECDEF8A33}"/>
              </a:ext>
            </a:extLst>
          </p:cNvPr>
          <p:cNvSpPr>
            <a:spLocks noGrp="1"/>
          </p:cNvSpPr>
          <p:nvPr>
            <p:ph type="title"/>
          </p:nvPr>
        </p:nvSpPr>
        <p:spPr>
          <a:xfrm>
            <a:off x="331787" y="996950"/>
            <a:ext cx="2384425" cy="4946650"/>
          </a:xfrm>
        </p:spPr>
        <p:txBody>
          <a:bodyPr/>
          <a:lstStyle/>
          <a:p>
            <a:r>
              <a:rPr lang="en-US" dirty="0"/>
              <a:t>Table</a:t>
            </a:r>
          </a:p>
        </p:txBody>
      </p:sp>
      <p:sp>
        <p:nvSpPr>
          <p:cNvPr id="3" name="Footer Placeholder 2">
            <a:extLst>
              <a:ext uri="{FF2B5EF4-FFF2-40B4-BE49-F238E27FC236}">
                <a16:creationId xmlns:a16="http://schemas.microsoft.com/office/drawing/2014/main" id="{9560E5A8-009D-4CBD-BADB-91488482E162}"/>
              </a:ext>
            </a:extLst>
          </p:cNvPr>
          <p:cNvSpPr>
            <a:spLocks noGrp="1"/>
          </p:cNvSpPr>
          <p:nvPr>
            <p:ph type="ftr" sz="quarter" idx="11"/>
          </p:nvPr>
        </p:nvSpPr>
        <p:spPr>
          <a:xfrm>
            <a:off x="199277" y="6356350"/>
            <a:ext cx="2771138" cy="365125"/>
          </a:xfrm>
        </p:spPr>
        <p:txBody>
          <a:bodyPr/>
          <a:lstStyle/>
          <a:p>
            <a:r>
              <a:rPr lang="en-US" dirty="0"/>
              <a:t>Presentation title</a:t>
            </a:r>
          </a:p>
        </p:txBody>
      </p:sp>
      <p:graphicFrame>
        <p:nvGraphicFramePr>
          <p:cNvPr id="13" name="Table 9">
            <a:extLst>
              <a:ext uri="{FF2B5EF4-FFF2-40B4-BE49-F238E27FC236}">
                <a16:creationId xmlns:a16="http://schemas.microsoft.com/office/drawing/2014/main" id="{096A54E9-1AF6-4A17-A713-79D260FE3257}"/>
              </a:ext>
            </a:extLst>
          </p:cNvPr>
          <p:cNvGraphicFramePr>
            <a:graphicFrameLocks noGrp="1"/>
          </p:cNvGraphicFramePr>
          <p:nvPr>
            <p:ph sz="quarter" idx="14"/>
            <p:extLst>
              <p:ext uri="{D42A27DB-BD31-4B8C-83A1-F6EECF244321}">
                <p14:modId xmlns:p14="http://schemas.microsoft.com/office/powerpoint/2010/main" val="1192729939"/>
              </p:ext>
            </p:extLst>
          </p:nvPr>
        </p:nvGraphicFramePr>
        <p:xfrm>
          <a:off x="3422650" y="996950"/>
          <a:ext cx="8368870" cy="4544290"/>
        </p:xfrm>
        <a:graphic>
          <a:graphicData uri="http://schemas.openxmlformats.org/drawingml/2006/table">
            <a:tbl>
              <a:tblPr firstRow="1" bandRow="1">
                <a:tableStyleId>{8799B23B-EC83-4686-B30A-512413B5E67A}</a:tableStyleId>
              </a:tblPr>
              <a:tblGrid>
                <a:gridCol w="1673774">
                  <a:extLst>
                    <a:ext uri="{9D8B030D-6E8A-4147-A177-3AD203B41FA5}">
                      <a16:colId xmlns:a16="http://schemas.microsoft.com/office/drawing/2014/main" val="1517755082"/>
                    </a:ext>
                  </a:extLst>
                </a:gridCol>
                <a:gridCol w="1673774">
                  <a:extLst>
                    <a:ext uri="{9D8B030D-6E8A-4147-A177-3AD203B41FA5}">
                      <a16:colId xmlns:a16="http://schemas.microsoft.com/office/drawing/2014/main" val="2446386500"/>
                    </a:ext>
                  </a:extLst>
                </a:gridCol>
                <a:gridCol w="1673774">
                  <a:extLst>
                    <a:ext uri="{9D8B030D-6E8A-4147-A177-3AD203B41FA5}">
                      <a16:colId xmlns:a16="http://schemas.microsoft.com/office/drawing/2014/main" val="3308918160"/>
                    </a:ext>
                  </a:extLst>
                </a:gridCol>
                <a:gridCol w="1673774">
                  <a:extLst>
                    <a:ext uri="{9D8B030D-6E8A-4147-A177-3AD203B41FA5}">
                      <a16:colId xmlns:a16="http://schemas.microsoft.com/office/drawing/2014/main" val="1854486728"/>
                    </a:ext>
                  </a:extLst>
                </a:gridCol>
                <a:gridCol w="1673774">
                  <a:extLst>
                    <a:ext uri="{9D8B030D-6E8A-4147-A177-3AD203B41FA5}">
                      <a16:colId xmlns:a16="http://schemas.microsoft.com/office/drawing/2014/main" val="1808496511"/>
                    </a:ext>
                  </a:extLst>
                </a:gridCol>
              </a:tblGrid>
              <a:tr h="908858">
                <a:tc>
                  <a:txBody>
                    <a:bodyPr/>
                    <a:lstStyle/>
                    <a:p>
                      <a:pPr algn="ctr"/>
                      <a:endParaRPr lang="en-US" dirty="0"/>
                    </a:p>
                  </a:txBody>
                  <a:tcPr anchor="ctr"/>
                </a:tc>
                <a:tc>
                  <a:txBody>
                    <a:bodyPr/>
                    <a:lstStyle/>
                    <a:p>
                      <a:pPr algn="l"/>
                      <a:r>
                        <a:rPr lang="en-US" sz="1800" b="1" dirty="0">
                          <a:solidFill>
                            <a:schemeClr val="accent3"/>
                          </a:solidFill>
                        </a:rPr>
                        <a:t>Category 1</a:t>
                      </a:r>
                      <a:endParaRPr lang="en-US" sz="1800" b="1" dirty="0">
                        <a:solidFill>
                          <a:schemeClr val="accent3"/>
                        </a:solidFill>
                        <a:latin typeface="+mj-lt"/>
                      </a:endParaRPr>
                    </a:p>
                  </a:txBody>
                  <a:tcPr anchor="ctr"/>
                </a:tc>
                <a:tc>
                  <a:txBody>
                    <a:bodyPr/>
                    <a:lstStyle/>
                    <a:p>
                      <a:pPr algn="l"/>
                      <a:r>
                        <a:rPr lang="en-US" sz="1800" b="1" dirty="0">
                          <a:solidFill>
                            <a:schemeClr val="accent3"/>
                          </a:solidFill>
                        </a:rPr>
                        <a:t>Category 2</a:t>
                      </a:r>
                      <a:endParaRPr lang="en-US" sz="1800" b="1" dirty="0">
                        <a:solidFill>
                          <a:schemeClr val="accent3"/>
                        </a:solidFill>
                        <a:latin typeface="+mj-lt"/>
                      </a:endParaRPr>
                    </a:p>
                  </a:txBody>
                  <a:tcPr anchor="ctr"/>
                </a:tc>
                <a:tc>
                  <a:txBody>
                    <a:bodyPr/>
                    <a:lstStyle/>
                    <a:p>
                      <a:pPr algn="l"/>
                      <a:r>
                        <a:rPr lang="en-US" sz="1800" b="1" dirty="0">
                          <a:solidFill>
                            <a:schemeClr val="accent3"/>
                          </a:solidFill>
                        </a:rPr>
                        <a:t>Category 3</a:t>
                      </a:r>
                      <a:endParaRPr lang="en-US" sz="1800" b="1" dirty="0">
                        <a:solidFill>
                          <a:schemeClr val="accent3"/>
                        </a:solidFill>
                        <a:latin typeface="+mj-lt"/>
                      </a:endParaRPr>
                    </a:p>
                  </a:txBody>
                  <a:tcPr anchor="ctr"/>
                </a:tc>
                <a:tc>
                  <a:txBody>
                    <a:bodyPr/>
                    <a:lstStyle/>
                    <a:p>
                      <a:pPr algn="l"/>
                      <a:r>
                        <a:rPr lang="en-US" sz="1800" b="1" i="0" dirty="0">
                          <a:solidFill>
                            <a:schemeClr val="accent3"/>
                          </a:solidFill>
                        </a:rPr>
                        <a:t>Category 4</a:t>
                      </a:r>
                      <a:endParaRPr lang="en-US" sz="1800" b="1" i="0" dirty="0">
                        <a:solidFill>
                          <a:schemeClr val="accent3"/>
                        </a:solidFill>
                        <a:latin typeface="+mj-lt"/>
                      </a:endParaRPr>
                    </a:p>
                  </a:txBody>
                  <a:tcPr anchor="ctr"/>
                </a:tc>
                <a:extLst>
                  <a:ext uri="{0D108BD9-81ED-4DB2-BD59-A6C34878D82A}">
                    <a16:rowId xmlns:a16="http://schemas.microsoft.com/office/drawing/2014/main" val="3100351803"/>
                  </a:ext>
                </a:extLst>
              </a:tr>
              <a:tr h="908858">
                <a:tc>
                  <a:txBody>
                    <a:bodyPr/>
                    <a:lstStyle/>
                    <a:p>
                      <a:r>
                        <a:rPr lang="en-US" dirty="0"/>
                        <a:t>Item 1</a:t>
                      </a:r>
                    </a:p>
                  </a:txBody>
                  <a:tcPr anchor="ctr"/>
                </a:tc>
                <a:tc>
                  <a:txBody>
                    <a:bodyPr/>
                    <a:lstStyle/>
                    <a:p>
                      <a:r>
                        <a:rPr lang="en-US" dirty="0"/>
                        <a:t>4.5</a:t>
                      </a:r>
                    </a:p>
                  </a:txBody>
                  <a:tcPr anchor="ctr"/>
                </a:tc>
                <a:tc>
                  <a:txBody>
                    <a:bodyPr/>
                    <a:lstStyle/>
                    <a:p>
                      <a:r>
                        <a:rPr lang="en-US" dirty="0"/>
                        <a:t>2.3</a:t>
                      </a:r>
                    </a:p>
                  </a:txBody>
                  <a:tcPr anchor="ctr"/>
                </a:tc>
                <a:tc>
                  <a:txBody>
                    <a:bodyPr/>
                    <a:lstStyle/>
                    <a:p>
                      <a:r>
                        <a:rPr lang="en-US" dirty="0"/>
                        <a:t>1.7</a:t>
                      </a:r>
                    </a:p>
                  </a:txBody>
                  <a:tcPr anchor="ctr"/>
                </a:tc>
                <a:tc>
                  <a:txBody>
                    <a:bodyPr/>
                    <a:lstStyle/>
                    <a:p>
                      <a:r>
                        <a:rPr lang="en-US" dirty="0"/>
                        <a:t>5</a:t>
                      </a:r>
                      <a:r>
                        <a:rPr lang="en-US" sz="1800" dirty="0"/>
                        <a:t>.0</a:t>
                      </a:r>
                      <a:endParaRPr lang="en-US" dirty="0"/>
                    </a:p>
                  </a:txBody>
                  <a:tcPr anchor="ctr"/>
                </a:tc>
                <a:extLst>
                  <a:ext uri="{0D108BD9-81ED-4DB2-BD59-A6C34878D82A}">
                    <a16:rowId xmlns:a16="http://schemas.microsoft.com/office/drawing/2014/main" val="2801628125"/>
                  </a:ext>
                </a:extLst>
              </a:tr>
              <a:tr h="908858">
                <a:tc>
                  <a:txBody>
                    <a:bodyPr/>
                    <a:lstStyle/>
                    <a:p>
                      <a:r>
                        <a:rPr lang="en-US" dirty="0"/>
                        <a:t>Item 2</a:t>
                      </a:r>
                    </a:p>
                  </a:txBody>
                  <a:tcPr anchor="ctr"/>
                </a:tc>
                <a:tc>
                  <a:txBody>
                    <a:bodyPr/>
                    <a:lstStyle/>
                    <a:p>
                      <a:r>
                        <a:rPr lang="en-US" dirty="0"/>
                        <a:t>3.2</a:t>
                      </a:r>
                    </a:p>
                  </a:txBody>
                  <a:tcPr anchor="ctr"/>
                </a:tc>
                <a:tc>
                  <a:txBody>
                    <a:bodyPr/>
                    <a:lstStyle/>
                    <a:p>
                      <a:r>
                        <a:rPr lang="en-US" dirty="0"/>
                        <a:t>5.1</a:t>
                      </a:r>
                    </a:p>
                  </a:txBody>
                  <a:tcPr anchor="ctr"/>
                </a:tc>
                <a:tc>
                  <a:txBody>
                    <a:bodyPr/>
                    <a:lstStyle/>
                    <a:p>
                      <a:r>
                        <a:rPr lang="en-US" dirty="0"/>
                        <a:t>4.4</a:t>
                      </a:r>
                    </a:p>
                  </a:txBody>
                  <a:tcPr anchor="ctr"/>
                </a:tc>
                <a:tc>
                  <a:txBody>
                    <a:bodyPr/>
                    <a:lstStyle/>
                    <a:p>
                      <a:r>
                        <a:rPr lang="en-US" dirty="0"/>
                        <a:t>3</a:t>
                      </a:r>
                      <a:r>
                        <a:rPr lang="en-US" sz="1800" dirty="0"/>
                        <a:t>.0</a:t>
                      </a:r>
                      <a:endParaRPr lang="en-US" dirty="0"/>
                    </a:p>
                  </a:txBody>
                  <a:tcPr anchor="ctr"/>
                </a:tc>
                <a:extLst>
                  <a:ext uri="{0D108BD9-81ED-4DB2-BD59-A6C34878D82A}">
                    <a16:rowId xmlns:a16="http://schemas.microsoft.com/office/drawing/2014/main" val="522315634"/>
                  </a:ext>
                </a:extLst>
              </a:tr>
              <a:tr h="908858">
                <a:tc>
                  <a:txBody>
                    <a:bodyPr/>
                    <a:lstStyle/>
                    <a:p>
                      <a:r>
                        <a:rPr lang="en-US" dirty="0"/>
                        <a:t>Item 3</a:t>
                      </a:r>
                    </a:p>
                  </a:txBody>
                  <a:tcPr anchor="ctr"/>
                </a:tc>
                <a:tc>
                  <a:txBody>
                    <a:bodyPr/>
                    <a:lstStyle/>
                    <a:p>
                      <a:r>
                        <a:rPr lang="en-US" dirty="0"/>
                        <a:t>2.1</a:t>
                      </a:r>
                    </a:p>
                  </a:txBody>
                  <a:tcPr anchor="ctr"/>
                </a:tc>
                <a:tc>
                  <a:txBody>
                    <a:bodyPr/>
                    <a:lstStyle/>
                    <a:p>
                      <a:r>
                        <a:rPr lang="en-US" dirty="0"/>
                        <a:t>1.7</a:t>
                      </a:r>
                    </a:p>
                  </a:txBody>
                  <a:tcPr anchor="ctr"/>
                </a:tc>
                <a:tc>
                  <a:txBody>
                    <a:bodyPr/>
                    <a:lstStyle/>
                    <a:p>
                      <a:r>
                        <a:rPr lang="en-US" dirty="0"/>
                        <a:t>2.5</a:t>
                      </a:r>
                    </a:p>
                  </a:txBody>
                  <a:tcPr anchor="ctr"/>
                </a:tc>
                <a:tc>
                  <a:txBody>
                    <a:bodyPr/>
                    <a:lstStyle/>
                    <a:p>
                      <a:r>
                        <a:rPr lang="en-US" dirty="0"/>
                        <a:t>2.8</a:t>
                      </a:r>
                    </a:p>
                  </a:txBody>
                  <a:tcPr anchor="ctr"/>
                </a:tc>
                <a:extLst>
                  <a:ext uri="{0D108BD9-81ED-4DB2-BD59-A6C34878D82A}">
                    <a16:rowId xmlns:a16="http://schemas.microsoft.com/office/drawing/2014/main" val="3923311043"/>
                  </a:ext>
                </a:extLst>
              </a:tr>
              <a:tr h="908858">
                <a:tc>
                  <a:txBody>
                    <a:bodyPr/>
                    <a:lstStyle/>
                    <a:p>
                      <a:r>
                        <a:rPr lang="en-US" dirty="0"/>
                        <a:t>Item 4</a:t>
                      </a:r>
                    </a:p>
                  </a:txBody>
                  <a:tcPr anchor="ctr"/>
                </a:tc>
                <a:tc>
                  <a:txBody>
                    <a:bodyPr/>
                    <a:lstStyle/>
                    <a:p>
                      <a:r>
                        <a:rPr lang="en-US" dirty="0"/>
                        <a:t>4.5</a:t>
                      </a:r>
                    </a:p>
                  </a:txBody>
                  <a:tcPr anchor="ctr"/>
                </a:tc>
                <a:tc>
                  <a:txBody>
                    <a:bodyPr/>
                    <a:lstStyle/>
                    <a:p>
                      <a:r>
                        <a:rPr lang="en-US" dirty="0"/>
                        <a:t>2.2</a:t>
                      </a:r>
                    </a:p>
                  </a:txBody>
                  <a:tcPr anchor="ctr"/>
                </a:tc>
                <a:tc>
                  <a:txBody>
                    <a:bodyPr/>
                    <a:lstStyle/>
                    <a:p>
                      <a:r>
                        <a:rPr lang="en-US" dirty="0"/>
                        <a:t>1.7</a:t>
                      </a:r>
                    </a:p>
                  </a:txBody>
                  <a:tcPr anchor="ctr"/>
                </a:tc>
                <a:tc>
                  <a:txBody>
                    <a:bodyPr/>
                    <a:lstStyle/>
                    <a:p>
                      <a:r>
                        <a:rPr lang="en-US" dirty="0"/>
                        <a:t>7</a:t>
                      </a:r>
                      <a:r>
                        <a:rPr lang="en-US" sz="1800" dirty="0"/>
                        <a:t>.0</a:t>
                      </a:r>
                      <a:endParaRPr lang="en-US" dirty="0"/>
                    </a:p>
                  </a:txBody>
                  <a:tcPr anchor="ctr"/>
                </a:tc>
                <a:extLst>
                  <a:ext uri="{0D108BD9-81ED-4DB2-BD59-A6C34878D82A}">
                    <a16:rowId xmlns:a16="http://schemas.microsoft.com/office/drawing/2014/main" val="2046739586"/>
                  </a:ext>
                </a:extLst>
              </a:tr>
            </a:tbl>
          </a:graphicData>
        </a:graphic>
      </p:graphicFrame>
      <p:sp>
        <p:nvSpPr>
          <p:cNvPr id="4" name="Date Placeholder 3">
            <a:extLst>
              <a:ext uri="{FF2B5EF4-FFF2-40B4-BE49-F238E27FC236}">
                <a16:creationId xmlns:a16="http://schemas.microsoft.com/office/drawing/2014/main" id="{6148B91A-117A-42B4-842E-633AFA930E7F}"/>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4DB248E8-80F2-482E-B0AF-EE7EBC7C3EAD}"/>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7</a:t>
            </a:fld>
            <a:endParaRPr lang="en-US" noProof="0" dirty="0"/>
          </a:p>
        </p:txBody>
      </p:sp>
    </p:spTree>
    <p:extLst>
      <p:ext uri="{BB962C8B-B14F-4D97-AF65-F5344CB8AC3E}">
        <p14:creationId xmlns:p14="http://schemas.microsoft.com/office/powerpoint/2010/main" val="434641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330F6403-11BB-440A-81D1-11DAFA7ABF5D}"/>
              </a:ext>
            </a:extLst>
          </p:cNvPr>
          <p:cNvSpPr>
            <a:spLocks noGrp="1"/>
          </p:cNvSpPr>
          <p:nvPr>
            <p:ph type="title"/>
          </p:nvPr>
        </p:nvSpPr>
        <p:spPr>
          <a:xfrm>
            <a:off x="1000759" y="194783"/>
            <a:ext cx="10022841" cy="760892"/>
          </a:xfrm>
        </p:spPr>
        <p:txBody>
          <a:bodyPr>
            <a:normAutofit fontScale="90000"/>
          </a:bodyPr>
          <a:lstStyle/>
          <a:p>
            <a:r>
              <a:rPr lang="en-US" dirty="0"/>
              <a:t>Timeline</a:t>
            </a:r>
          </a:p>
        </p:txBody>
      </p:sp>
      <p:graphicFrame>
        <p:nvGraphicFramePr>
          <p:cNvPr id="20" name="Content Placeholder 3">
            <a:extLst>
              <a:ext uri="{FF2B5EF4-FFF2-40B4-BE49-F238E27FC236}">
                <a16:creationId xmlns:a16="http://schemas.microsoft.com/office/drawing/2014/main" id="{76386ECC-44D1-4D37-AF78-36503EACC84D}"/>
              </a:ext>
              <a:ext uri="{C183D7F6-B498-43B3-948B-1728B52AA6E4}">
                <adec:decorative xmlns:adec="http://schemas.microsoft.com/office/drawing/2017/decorative" val="1"/>
              </a:ext>
            </a:extLst>
          </p:cNvPr>
          <p:cNvGraphicFramePr>
            <a:graphicFrameLocks noGrp="1"/>
          </p:cNvGraphicFramePr>
          <p:nvPr>
            <p:ph sz="quarter" idx="14"/>
            <p:extLst>
              <p:ext uri="{D42A27DB-BD31-4B8C-83A1-F6EECF244321}">
                <p14:modId xmlns:p14="http://schemas.microsoft.com/office/powerpoint/2010/main" val="229255033"/>
              </p:ext>
            </p:extLst>
          </p:nvPr>
        </p:nvGraphicFramePr>
        <p:xfrm>
          <a:off x="646113" y="1560513"/>
          <a:ext cx="10899775" cy="43418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C63F48C-BFC1-4227-8BB0-C06C473D6F55}"/>
              </a:ext>
            </a:extLst>
          </p:cNvPr>
          <p:cNvSpPr>
            <a:spLocks noGrp="1"/>
          </p:cNvSpPr>
          <p:nvPr>
            <p:ph type="ftr" sz="quarter" idx="11"/>
          </p:nvPr>
        </p:nvSpPr>
        <p:spPr>
          <a:xfrm>
            <a:off x="201168" y="6356350"/>
            <a:ext cx="4837176" cy="365125"/>
          </a:xfrm>
        </p:spPr>
        <p:txBody>
          <a:bodyPr/>
          <a:lstStyle/>
          <a:p>
            <a:r>
              <a:rPr lang="en-US" dirty="0"/>
              <a:t>Presentation title</a:t>
            </a:r>
          </a:p>
        </p:txBody>
      </p:sp>
      <p:sp>
        <p:nvSpPr>
          <p:cNvPr id="3" name="Date Placeholder 2">
            <a:extLst>
              <a:ext uri="{FF2B5EF4-FFF2-40B4-BE49-F238E27FC236}">
                <a16:creationId xmlns:a16="http://schemas.microsoft.com/office/drawing/2014/main" id="{1E532E67-6C01-41FF-AA5B-AEEE3DFA51CB}"/>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5" name="Slide Number Placeholder 4">
            <a:extLst>
              <a:ext uri="{FF2B5EF4-FFF2-40B4-BE49-F238E27FC236}">
                <a16:creationId xmlns:a16="http://schemas.microsoft.com/office/drawing/2014/main" id="{AA33C4C9-9778-4A59-9001-6EC6F52349CA}"/>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8</a:t>
            </a:fld>
            <a:endParaRPr lang="en-US" noProof="0" dirty="0"/>
          </a:p>
        </p:txBody>
      </p:sp>
    </p:spTree>
    <p:extLst>
      <p:ext uri="{BB962C8B-B14F-4D97-AF65-F5344CB8AC3E}">
        <p14:creationId xmlns:p14="http://schemas.microsoft.com/office/powerpoint/2010/main" val="973145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2D22322F-E79D-4BEF-8038-DE2C8F5CCA40}"/>
              </a:ext>
            </a:extLst>
          </p:cNvPr>
          <p:cNvSpPr>
            <a:spLocks noGrp="1"/>
          </p:cNvSpPr>
          <p:nvPr>
            <p:ph type="title"/>
          </p:nvPr>
        </p:nvSpPr>
        <p:spPr>
          <a:xfrm>
            <a:off x="1249680" y="190500"/>
            <a:ext cx="10036292" cy="773776"/>
          </a:xfrm>
        </p:spPr>
        <p:txBody>
          <a:bodyPr>
            <a:normAutofit fontScale="90000"/>
          </a:bodyPr>
          <a:lstStyle/>
          <a:p>
            <a:r>
              <a:rPr lang="en-US" dirty="0"/>
              <a:t>Content</a:t>
            </a:r>
          </a:p>
        </p:txBody>
      </p:sp>
      <p:sp>
        <p:nvSpPr>
          <p:cNvPr id="14" name="Text Placeholder 13">
            <a:extLst>
              <a:ext uri="{FF2B5EF4-FFF2-40B4-BE49-F238E27FC236}">
                <a16:creationId xmlns:a16="http://schemas.microsoft.com/office/drawing/2014/main" id="{61A6601B-A3E2-47A2-B731-4FE03C43E2B0}"/>
              </a:ext>
            </a:extLst>
          </p:cNvPr>
          <p:cNvSpPr>
            <a:spLocks noGrp="1"/>
          </p:cNvSpPr>
          <p:nvPr>
            <p:ph type="body" sz="quarter" idx="14"/>
          </p:nvPr>
        </p:nvSpPr>
        <p:spPr>
          <a:xfrm>
            <a:off x="1209243" y="1764139"/>
            <a:ext cx="4756714" cy="597604"/>
          </a:xfrm>
        </p:spPr>
        <p:txBody>
          <a:bodyPr/>
          <a:lstStyle/>
          <a:p>
            <a:r>
              <a:rPr lang="en-US" dirty="0"/>
              <a:t>Subtitle</a:t>
            </a:r>
          </a:p>
        </p:txBody>
      </p:sp>
      <p:sp>
        <p:nvSpPr>
          <p:cNvPr id="13" name="Content Placeholder 12">
            <a:extLst>
              <a:ext uri="{FF2B5EF4-FFF2-40B4-BE49-F238E27FC236}">
                <a16:creationId xmlns:a16="http://schemas.microsoft.com/office/drawing/2014/main" id="{ABAEE544-8FB3-4E56-91A9-A6964539DCB7}"/>
              </a:ext>
            </a:extLst>
          </p:cNvPr>
          <p:cNvSpPr>
            <a:spLocks noGrp="1"/>
          </p:cNvSpPr>
          <p:nvPr>
            <p:ph type="body" sz="quarter" idx="17"/>
          </p:nvPr>
        </p:nvSpPr>
        <p:spPr>
          <a:xfrm>
            <a:off x="1209243" y="2374900"/>
            <a:ext cx="4756714" cy="3365500"/>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6" name="Text Placeholder 15">
            <a:extLst>
              <a:ext uri="{FF2B5EF4-FFF2-40B4-BE49-F238E27FC236}">
                <a16:creationId xmlns:a16="http://schemas.microsoft.com/office/drawing/2014/main" id="{1ADD5DF7-575E-4C10-815E-CDBBFAB583BF}"/>
              </a:ext>
            </a:extLst>
          </p:cNvPr>
          <p:cNvSpPr>
            <a:spLocks noGrp="1"/>
          </p:cNvSpPr>
          <p:nvPr>
            <p:ph type="body" sz="quarter" idx="16"/>
          </p:nvPr>
        </p:nvSpPr>
        <p:spPr>
          <a:xfrm>
            <a:off x="6257467" y="1764031"/>
            <a:ext cx="4756714" cy="597604"/>
          </a:xfrm>
        </p:spPr>
        <p:txBody>
          <a:bodyPr/>
          <a:lstStyle/>
          <a:p>
            <a:r>
              <a:rPr lang="en-US" dirty="0"/>
              <a:t>Subtitle</a:t>
            </a:r>
          </a:p>
        </p:txBody>
      </p:sp>
      <p:sp>
        <p:nvSpPr>
          <p:cNvPr id="15" name="Content Placeholder 14">
            <a:extLst>
              <a:ext uri="{FF2B5EF4-FFF2-40B4-BE49-F238E27FC236}">
                <a16:creationId xmlns:a16="http://schemas.microsoft.com/office/drawing/2014/main" id="{A13BE1C0-386B-47CB-BDCE-A24D9918AEEF}"/>
              </a:ext>
            </a:extLst>
          </p:cNvPr>
          <p:cNvSpPr>
            <a:spLocks noGrp="1"/>
          </p:cNvSpPr>
          <p:nvPr>
            <p:ph type="body" sz="quarter" idx="18"/>
          </p:nvPr>
        </p:nvSpPr>
        <p:spPr>
          <a:xfrm>
            <a:off x="6257467" y="2374900"/>
            <a:ext cx="4756714" cy="3365500"/>
          </a:xfrm>
        </p:spPr>
        <p:txBody>
          <a:bodyPr/>
          <a:lstStyle/>
          <a:p>
            <a:r>
              <a:rPr lang="en-US" dirty="0"/>
              <a:t>Open the Design Ideas pane for instant slide makeovers. </a:t>
            </a:r>
          </a:p>
          <a:p>
            <a:r>
              <a:rPr lang="en-US" dirty="0"/>
              <a:t>When we have design ideas, we’ll show them to you right there. </a:t>
            </a:r>
          </a:p>
        </p:txBody>
      </p:sp>
      <p:sp>
        <p:nvSpPr>
          <p:cNvPr id="7" name="Footer Placeholder 6">
            <a:extLst>
              <a:ext uri="{FF2B5EF4-FFF2-40B4-BE49-F238E27FC236}">
                <a16:creationId xmlns:a16="http://schemas.microsoft.com/office/drawing/2014/main" id="{C4A3939E-B573-4FB2-AD69-18C1A75F947B}"/>
              </a:ext>
            </a:extLst>
          </p:cNvPr>
          <p:cNvSpPr>
            <a:spLocks noGrp="1"/>
          </p:cNvSpPr>
          <p:nvPr>
            <p:ph type="ftr" sz="quarter" idx="11"/>
          </p:nvPr>
        </p:nvSpPr>
        <p:spPr>
          <a:xfrm>
            <a:off x="201168" y="6356350"/>
            <a:ext cx="4837176" cy="365125"/>
          </a:xfrm>
        </p:spPr>
        <p:txBody>
          <a:bodyPr/>
          <a:lstStyle/>
          <a:p>
            <a:pPr lvl="0"/>
            <a:r>
              <a:rPr lang="en-US" noProof="0" dirty="0"/>
              <a:t>Presentation title</a:t>
            </a:r>
          </a:p>
        </p:txBody>
      </p:sp>
      <p:sp>
        <p:nvSpPr>
          <p:cNvPr id="6" name="Date Placeholder 5">
            <a:extLst>
              <a:ext uri="{FF2B5EF4-FFF2-40B4-BE49-F238E27FC236}">
                <a16:creationId xmlns:a16="http://schemas.microsoft.com/office/drawing/2014/main" id="{6EF65B39-4112-473E-B203-73AC0F564D47}"/>
              </a:ext>
            </a:extLst>
          </p:cNvPr>
          <p:cNvSpPr>
            <a:spLocks noGrp="1"/>
          </p:cNvSpPr>
          <p:nvPr>
            <p:ph type="dt" sz="half" idx="10"/>
          </p:nvPr>
        </p:nvSpPr>
        <p:spPr>
          <a:xfrm>
            <a:off x="7013448" y="6355080"/>
            <a:ext cx="4352544" cy="365125"/>
          </a:xfrm>
        </p:spPr>
        <p:txBody>
          <a:bodyPr/>
          <a:lstStyle/>
          <a:p>
            <a:pPr lvl="0"/>
            <a:r>
              <a:rPr lang="en-US" noProof="0" dirty="0"/>
              <a:t>20XX</a:t>
            </a:r>
          </a:p>
        </p:txBody>
      </p:sp>
      <p:sp>
        <p:nvSpPr>
          <p:cNvPr id="8" name="Slide Number Placeholder 7">
            <a:extLst>
              <a:ext uri="{FF2B5EF4-FFF2-40B4-BE49-F238E27FC236}">
                <a16:creationId xmlns:a16="http://schemas.microsoft.com/office/drawing/2014/main" id="{99800B7A-B486-4409-9EDD-0A7B9628EDE8}"/>
              </a:ext>
            </a:extLst>
          </p:cNvPr>
          <p:cNvSpPr>
            <a:spLocks noGrp="1"/>
          </p:cNvSpPr>
          <p:nvPr>
            <p:ph type="sldNum" sz="quarter" idx="12"/>
          </p:nvPr>
        </p:nvSpPr>
        <p:spPr>
          <a:xfrm>
            <a:off x="11365992" y="6356350"/>
            <a:ext cx="630936" cy="365125"/>
          </a:xfrm>
        </p:spPr>
        <p:txBody>
          <a:bodyPr/>
          <a:lstStyle/>
          <a:p>
            <a:pPr lvl="0"/>
            <a:fld id="{06B786C7-B8F9-4072-AAAA-17258464D730}" type="slidenum">
              <a:rPr lang="en-US" noProof="0" smtClean="0"/>
              <a:pPr lvl="0"/>
              <a:t>9</a:t>
            </a:fld>
            <a:endParaRPr lang="en-US" noProof="0" dirty="0"/>
          </a:p>
        </p:txBody>
      </p:sp>
    </p:spTree>
    <p:extLst>
      <p:ext uri="{BB962C8B-B14F-4D97-AF65-F5344CB8AC3E}">
        <p14:creationId xmlns:p14="http://schemas.microsoft.com/office/powerpoint/2010/main" val="2805428833"/>
      </p:ext>
    </p:extLst>
  </p:cSld>
  <p:clrMapOvr>
    <a:masterClrMapping/>
  </p:clrMapOvr>
</p:sld>
</file>

<file path=ppt/theme/theme1.xml><?xml version="1.0" encoding="utf-8"?>
<a:theme xmlns:a="http://schemas.openxmlformats.org/drawingml/2006/main" name="ColorBlockVTI">
  <a:themeElements>
    <a:clrScheme name="ColorBlock Color Scheme">
      <a:dk1>
        <a:sysClr val="windowText" lastClr="000000"/>
      </a:dk1>
      <a:lt1>
        <a:sysClr val="window" lastClr="FFFFFF"/>
      </a:lt1>
      <a:dk2>
        <a:srgbClr val="002044"/>
      </a:dk2>
      <a:lt2>
        <a:srgbClr val="F5F0F3"/>
      </a:lt2>
      <a:accent1>
        <a:srgbClr val="4A41C5"/>
      </a:accent1>
      <a:accent2>
        <a:srgbClr val="37997B"/>
      </a:accent2>
      <a:accent3>
        <a:srgbClr val="17B4DF"/>
      </a:accent3>
      <a:accent4>
        <a:srgbClr val="E69500"/>
      </a:accent4>
      <a:accent5>
        <a:srgbClr val="276D77"/>
      </a:accent5>
      <a:accent6>
        <a:srgbClr val="386ECE"/>
      </a:accent6>
      <a:hlink>
        <a:srgbClr val="AF1DAF"/>
      </a:hlink>
      <a:folHlink>
        <a:srgbClr val="FE5C68"/>
      </a:folHlink>
    </a:clrScheme>
    <a:fontScheme name="Custom 1">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lorBlockVTI" id="{733CB85B-8F47-42FB-9326-9FF507018D27}" vid="{069BD9C2-DF61-4F2B-A577-A59C7FC2FF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8757C30-AE9A-4680-90EB-19D282EC2B7C}">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A5CCB28C-7D26-4A36-9CFC-D739C28F3D18}">
  <ds:schemaRefs>
    <ds:schemaRef ds:uri="http://schemas.microsoft.com/sharepoint/v3/contenttype/forms"/>
  </ds:schemaRefs>
</ds:datastoreItem>
</file>

<file path=customXml/itemProps3.xml><?xml version="1.0" encoding="utf-8"?>
<ds:datastoreItem xmlns:ds="http://schemas.openxmlformats.org/officeDocument/2006/customXml" ds:itemID="{0AF0BF08-C674-44E3-8BFC-85BC65E095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{5B3E0D77-3369-4DFC-B0C2-385F14957BE0}tf89117832_win32</Template>
  <TotalTime>21</TotalTime>
  <Words>541</Words>
  <Application>Microsoft Office PowerPoint</Application>
  <PresentationFormat>Widescreen</PresentationFormat>
  <Paragraphs>117</Paragraphs>
  <Slides>12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Avenir Next LT Pro</vt:lpstr>
      <vt:lpstr>Calibri</vt:lpstr>
      <vt:lpstr>ColorBlockVTI</vt:lpstr>
      <vt:lpstr>DS Capstone Spring 2023  Fantasy Baseball Projections  Standup Meeting - Update</vt:lpstr>
      <vt:lpstr>Agenda</vt:lpstr>
      <vt:lpstr>Introduction</vt:lpstr>
      <vt:lpstr>Fantasy Baseball – Roto Scoring</vt:lpstr>
      <vt:lpstr>Fantasy Baseball</vt:lpstr>
      <vt:lpstr>Chart</vt:lpstr>
      <vt:lpstr>Table</vt:lpstr>
      <vt:lpstr>Timeline</vt:lpstr>
      <vt:lpstr>Content</vt:lpstr>
      <vt:lpstr>Additional content</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Rogers, Carter J</dc:creator>
  <cp:lastModifiedBy>Rogers, Carter J</cp:lastModifiedBy>
  <cp:revision>9</cp:revision>
  <dcterms:created xsi:type="dcterms:W3CDTF">2023-02-27T20:38:53Z</dcterms:created>
  <dcterms:modified xsi:type="dcterms:W3CDTF">2023-03-04T17:33:21Z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